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5"/>
  </p:notesMasterIdLst>
  <p:handoutMasterIdLst>
    <p:handoutMasterId r:id="rId16"/>
  </p:handoutMasterIdLst>
  <p:sldIdLst>
    <p:sldId id="277" r:id="rId2"/>
    <p:sldId id="299" r:id="rId3"/>
    <p:sldId id="290" r:id="rId4"/>
    <p:sldId id="272" r:id="rId5"/>
    <p:sldId id="282" r:id="rId6"/>
    <p:sldId id="285" r:id="rId7"/>
    <p:sldId id="275" r:id="rId8"/>
    <p:sldId id="280" r:id="rId9"/>
    <p:sldId id="284" r:id="rId10"/>
    <p:sldId id="278" r:id="rId11"/>
    <p:sldId id="268" r:id="rId12"/>
    <p:sldId id="302" r:id="rId13"/>
    <p:sldId id="288" r:id="rId14"/>
  </p:sldIdLst>
  <p:sldSz cx="12192000" cy="6858000"/>
  <p:notesSz cx="6669088" cy="9928225"/>
  <p:defaultTextStyle>
    <a:defPPr>
      <a:defRPr lang="de-DE"/>
    </a:defPPr>
    <a:lvl1pPr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0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0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4038">
          <p15:clr>
            <a:srgbClr val="A4A3A4"/>
          </p15:clr>
        </p15:guide>
        <p15:guide id="2" orient="horz" pos="4216">
          <p15:clr>
            <a:srgbClr val="A4A3A4"/>
          </p15:clr>
        </p15:guide>
        <p15:guide id="3" orient="horz" pos="3747">
          <p15:clr>
            <a:srgbClr val="A4A3A4"/>
          </p15:clr>
        </p15:guide>
        <p15:guide id="4" orient="horz" pos="3261">
          <p15:clr>
            <a:srgbClr val="A4A3A4"/>
          </p15:clr>
        </p15:guide>
        <p15:guide id="5" orient="horz" pos="2342">
          <p15:clr>
            <a:srgbClr val="A4A3A4"/>
          </p15:clr>
        </p15:guide>
        <p15:guide id="6" orient="horz" pos="2966">
          <p15:clr>
            <a:srgbClr val="A4A3A4"/>
          </p15:clr>
        </p15:guide>
        <p15:guide id="7" orient="horz" pos="616">
          <p15:clr>
            <a:srgbClr val="A4A3A4"/>
          </p15:clr>
        </p15:guide>
        <p15:guide id="8" orient="horz" pos="5952">
          <p15:clr>
            <a:srgbClr val="A4A3A4"/>
          </p15:clr>
        </p15:guide>
        <p15:guide id="9" pos="3948">
          <p15:clr>
            <a:srgbClr val="A4A3A4"/>
          </p15:clr>
        </p15:guide>
        <p15:guide id="10" pos="3719">
          <p15:clr>
            <a:srgbClr val="A4A3A4"/>
          </p15:clr>
        </p15:guide>
        <p15:guide id="11" pos="1875">
          <p15:clr>
            <a:srgbClr val="A4A3A4"/>
          </p15:clr>
        </p15:guide>
        <p15:guide id="12" pos="5588">
          <p15:clr>
            <a:srgbClr val="A4A3A4"/>
          </p15:clr>
        </p15:guide>
        <p15:guide id="13" pos="5807">
          <p15:clr>
            <a:srgbClr val="A4A3A4"/>
          </p15:clr>
        </p15:guide>
        <p15:guide id="14" pos="7423">
          <p15:clr>
            <a:srgbClr val="A4A3A4"/>
          </p15:clr>
        </p15:guide>
        <p15:guide id="15" pos="2091">
          <p15:clr>
            <a:srgbClr val="A4A3A4"/>
          </p15:clr>
        </p15:guide>
        <p15:guide id="16" pos="253">
          <p15:clr>
            <a:srgbClr val="A4A3A4"/>
          </p15:clr>
        </p15:guide>
      </p15:sldGuideLst>
    </p:ext>
    <p:ext uri="{2D200454-40CA-4A62-9FC3-DE9A4176ACB9}">
      <p15:notesGuideLst xmlns:p15="http://schemas.microsoft.com/office/powerpoint/2012/main">
        <p15:guide id="1" orient="horz" pos="230">
          <p15:clr>
            <a:srgbClr val="A4A3A4"/>
          </p15:clr>
        </p15:guide>
        <p15:guide id="2" orient="horz" pos="425">
          <p15:clr>
            <a:srgbClr val="A4A3A4"/>
          </p15:clr>
        </p15:guide>
        <p15:guide id="3" orient="horz" pos="515">
          <p15:clr>
            <a:srgbClr val="A4A3A4"/>
          </p15:clr>
        </p15:guide>
        <p15:guide id="4" orient="horz" pos="3178">
          <p15:clr>
            <a:srgbClr val="A4A3A4"/>
          </p15:clr>
        </p15:guide>
        <p15:guide id="5" pos="335">
          <p15:clr>
            <a:srgbClr val="A4A3A4"/>
          </p15:clr>
        </p15:guide>
        <p15:guide id="6" pos="386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nsu AK" initials="CA" lastIdx="7" clrIdx="0">
    <p:extLst>
      <p:ext uri="{19B8F6BF-5375-455C-9EA6-DF929625EA0E}">
        <p15:presenceInfo xmlns:p15="http://schemas.microsoft.com/office/powerpoint/2012/main" userId="854071e930a454d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8D8FF"/>
    <a:srgbClr val="8181FF"/>
    <a:srgbClr val="66FF66"/>
    <a:srgbClr val="09E9A4"/>
    <a:srgbClr val="03FD44"/>
    <a:srgbClr val="E2F7E1"/>
    <a:srgbClr val="AFF3BF"/>
    <a:srgbClr val="A90000"/>
    <a:srgbClr val="C30000"/>
    <a:srgbClr val="F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ittlere Formatvorlage 4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6E25E649-3F16-4E02-A733-19D2CDBF48F0}" styleName="Mittlere Formatvorlage 3 - Akz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2A488322-F2BA-4B5B-9748-0D474271808F}" styleName="Mittlere Formatvorlage 3 - Akz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B301B821-A1FF-4177-AEE7-76D212191A09}" styleName="Mittlere Formatvorlage 1 - Akz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8B1032C-EA38-4F05-BA0D-38AFFFC7BED3}" styleName="Helle Formatvorlage 3 - Akz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Helle Formatvorlage 3 - Akz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84218" autoAdjust="0"/>
  </p:normalViewPr>
  <p:slideViewPr>
    <p:cSldViewPr snapToGrid="0">
      <p:cViewPr>
        <p:scale>
          <a:sx n="50" d="100"/>
          <a:sy n="50" d="100"/>
        </p:scale>
        <p:origin x="1280" y="288"/>
      </p:cViewPr>
      <p:guideLst>
        <p:guide orient="horz" pos="4038"/>
        <p:guide orient="horz" pos="4216"/>
        <p:guide orient="horz" pos="3747"/>
        <p:guide orient="horz" pos="3261"/>
        <p:guide orient="horz" pos="2342"/>
        <p:guide orient="horz" pos="2966"/>
        <p:guide orient="horz" pos="616"/>
        <p:guide orient="horz" pos="5952"/>
        <p:guide pos="3948"/>
        <p:guide pos="3719"/>
        <p:guide pos="1875"/>
        <p:guide pos="5588"/>
        <p:guide pos="5807"/>
        <p:guide pos="7423"/>
        <p:guide pos="2091"/>
        <p:guide pos="253"/>
      </p:guideLst>
    </p:cSldViewPr>
  </p:slideViewPr>
  <p:outlineViewPr>
    <p:cViewPr>
      <p:scale>
        <a:sx n="33" d="100"/>
        <a:sy n="33" d="100"/>
      </p:scale>
      <p:origin x="0" y="-538"/>
    </p:cViewPr>
  </p:outlineViewPr>
  <p:notesTextViewPr>
    <p:cViewPr>
      <p:scale>
        <a:sx n="100" d="100"/>
        <a:sy n="100" d="100"/>
      </p:scale>
      <p:origin x="0" y="0"/>
    </p:cViewPr>
  </p:notesTextViewPr>
  <p:sorterViewPr>
    <p:cViewPr>
      <p:scale>
        <a:sx n="66" d="100"/>
        <a:sy n="66" d="100"/>
      </p:scale>
      <p:origin x="0" y="0"/>
    </p:cViewPr>
  </p:sorterViewPr>
  <p:notesViewPr>
    <p:cSldViewPr snapToGrid="0">
      <p:cViewPr>
        <p:scale>
          <a:sx n="100" d="100"/>
          <a:sy n="100" d="100"/>
        </p:scale>
        <p:origin x="2458" y="-1349"/>
      </p:cViewPr>
      <p:guideLst>
        <p:guide orient="horz" pos="230"/>
        <p:guide orient="horz" pos="425"/>
        <p:guide orient="horz" pos="515"/>
        <p:guide orient="horz" pos="3178"/>
        <p:guide pos="335"/>
        <p:guide pos="3868"/>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4.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775FE1A3-D630-4F45-A54C-C89E8EBA8837}"/>
              </a:ext>
            </a:extLst>
          </p:cNvPr>
          <p:cNvSpPr>
            <a:spLocks noGrp="1" noChangeArrowheads="1"/>
          </p:cNvSpPr>
          <p:nvPr>
            <p:ph type="sldNum" sz="quarter" idx="3"/>
          </p:nvPr>
        </p:nvSpPr>
        <p:spPr bwMode="auto">
          <a:xfrm>
            <a:off x="4219575" y="9069388"/>
            <a:ext cx="1968500" cy="355600"/>
          </a:xfrm>
          <a:prstGeom prst="rect">
            <a:avLst/>
          </a:prstGeom>
          <a:noFill/>
          <a:ln w="9525">
            <a:noFill/>
            <a:miter lim="800000"/>
            <a:headEnd/>
            <a:tailEnd/>
          </a:ln>
          <a:effectLst/>
        </p:spPr>
        <p:txBody>
          <a:bodyPr vert="horz" wrap="square" lIns="0" tIns="0" rIns="0" bIns="0" numCol="1" anchor="b" anchorCtr="0" compatLnSpc="1">
            <a:prstTxWarp prst="textNoShape">
              <a:avLst/>
            </a:prstTxWarp>
          </a:bodyPr>
          <a:lstStyle>
            <a:lvl1pPr algn="r" defTabSz="449263" eaLnBrk="0" hangingPunct="0">
              <a:lnSpc>
                <a:spcPct val="68000"/>
              </a:lnSpc>
              <a:buClr>
                <a:srgbClr val="FFFFFF"/>
              </a:buClr>
              <a:buSzPct val="100000"/>
              <a:buFont typeface="Arial" panose="020B0604020202020204" pitchFamily="34" charset="0"/>
              <a:buNone/>
              <a:defRPr sz="1200">
                <a:latin typeface="Verdana" panose="020B0604030504040204" pitchFamily="34" charset="0"/>
              </a:defRPr>
            </a:lvl1pPr>
          </a:lstStyle>
          <a:p>
            <a:pPr>
              <a:defRPr/>
            </a:pPr>
            <a:fld id="{AA2EB68E-E2DC-4BAA-B7C1-A39FE77D3A2A}" type="slidenum">
              <a:rPr lang="de-DE" altLang="en-DE"/>
              <a:pPr>
                <a:defRPr/>
              </a:pPr>
              <a:t>‹Nr.›</a:t>
            </a:fld>
            <a:endParaRPr lang="de-DE" altLang="en-DE"/>
          </a:p>
        </p:txBody>
      </p:sp>
      <p:pic>
        <p:nvPicPr>
          <p:cNvPr id="25603" name="Bild 5" descr="UDELogocmyk.eps">
            <a:extLst>
              <a:ext uri="{FF2B5EF4-FFF2-40B4-BE49-F238E27FC236}">
                <a16:creationId xmlns:a16="http://schemas.microsoft.com/office/drawing/2014/main" id="{3CE4C8DD-4365-4EDE-A590-8134AC0AB9E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775" y="328613"/>
            <a:ext cx="159861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Bild 9" descr="Logo_paluno_RGB.jpg">
            <a:extLst>
              <a:ext uri="{FF2B5EF4-FFF2-40B4-BE49-F238E27FC236}">
                <a16:creationId xmlns:a16="http://schemas.microsoft.com/office/drawing/2014/main" id="{929901BD-A671-4E10-A65E-3536C89C148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9164638"/>
            <a:ext cx="20256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4">
            <a:extLst>
              <a:ext uri="{FF2B5EF4-FFF2-40B4-BE49-F238E27FC236}">
                <a16:creationId xmlns:a16="http://schemas.microsoft.com/office/drawing/2014/main" id="{48EE0437-D8A4-4AFD-B4C5-5E658D6D0371}"/>
              </a:ext>
            </a:extLst>
          </p:cNvPr>
          <p:cNvSpPr>
            <a:spLocks noGrp="1" noRot="1" noChangeAspect="1" noChangeArrowheads="1" noTextEdit="1"/>
          </p:cNvSpPr>
          <p:nvPr>
            <p:ph type="sldImg" idx="2"/>
          </p:nvPr>
        </p:nvSpPr>
        <p:spPr bwMode="auto">
          <a:xfrm>
            <a:off x="-207963" y="820738"/>
            <a:ext cx="7086601" cy="39862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7" name="Rectangle 5">
            <a:extLst>
              <a:ext uri="{FF2B5EF4-FFF2-40B4-BE49-F238E27FC236}">
                <a16:creationId xmlns:a16="http://schemas.microsoft.com/office/drawing/2014/main" id="{C7ED437A-624B-4314-9D76-C9D521107003}"/>
              </a:ext>
            </a:extLst>
          </p:cNvPr>
          <p:cNvSpPr>
            <a:spLocks noGrp="1" noChangeArrowheads="1"/>
          </p:cNvSpPr>
          <p:nvPr>
            <p:ph type="body" sz="quarter" idx="3"/>
          </p:nvPr>
        </p:nvSpPr>
        <p:spPr bwMode="auto">
          <a:xfrm>
            <a:off x="531813" y="5041900"/>
            <a:ext cx="5608637" cy="430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altLang="en-DE" noProof="0"/>
              <a:t>Textmasterformate durch Klicken bearbeiten</a:t>
            </a:r>
          </a:p>
          <a:p>
            <a:pPr lvl="1"/>
            <a:r>
              <a:rPr lang="de-DE" altLang="en-DE" noProof="0"/>
              <a:t>Zweite Ebene</a:t>
            </a:r>
          </a:p>
          <a:p>
            <a:pPr lvl="2"/>
            <a:r>
              <a:rPr lang="de-DE" altLang="en-DE" noProof="0"/>
              <a:t>Dritte Ebene</a:t>
            </a:r>
          </a:p>
          <a:p>
            <a:pPr lvl="3"/>
            <a:r>
              <a:rPr lang="de-DE" altLang="en-DE" noProof="0"/>
              <a:t>Vierte Ebene</a:t>
            </a:r>
          </a:p>
          <a:p>
            <a:pPr lvl="4"/>
            <a:r>
              <a:rPr lang="de-DE" altLang="en-DE" noProof="0"/>
              <a:t>Fünfte Ebene</a:t>
            </a:r>
          </a:p>
        </p:txBody>
      </p:sp>
      <p:pic>
        <p:nvPicPr>
          <p:cNvPr id="24580" name="Bild 7" descr="UDELogocmyk.eps">
            <a:extLst>
              <a:ext uri="{FF2B5EF4-FFF2-40B4-BE49-F238E27FC236}">
                <a16:creationId xmlns:a16="http://schemas.microsoft.com/office/drawing/2014/main" id="{8DEB6F5A-0D09-4F01-8558-EEED55C752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3" y="320675"/>
            <a:ext cx="15573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hf ftr="0"/>
  <p:notesStyle>
    <a:lvl1pPr marL="180975" indent="-180975" algn="l" rtl="0" eaLnBrk="0" fontAlgn="base" hangingPunct="0">
      <a:spcBef>
        <a:spcPct val="30000"/>
      </a:spcBef>
      <a:spcAft>
        <a:spcPct val="0"/>
      </a:spcAft>
      <a:buClr>
        <a:srgbClr val="304090"/>
      </a:buClr>
      <a:buSzPct val="75000"/>
      <a:buFont typeface="Lucida Grande" pitchFamily="-111" charset="0"/>
      <a:buChar char="•"/>
      <a:defRPr sz="1200" kern="1200">
        <a:solidFill>
          <a:schemeClr val="tx1"/>
        </a:solidFill>
        <a:latin typeface="Verdana"/>
        <a:ea typeface="ＭＳ Ｐゴシック" panose="020B0600070205080204" pitchFamily="34" charset="-128"/>
        <a:cs typeface="Verdana"/>
      </a:defRPr>
    </a:lvl1pPr>
    <a:lvl2pPr marL="541338" indent="-2032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2pPr>
    <a:lvl3pPr marL="903288"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3pPr>
    <a:lvl4pPr marL="1263650" indent="-190500"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4pPr>
    <a:lvl5pPr marL="1625600" indent="-192088" algn="l" rtl="0" eaLnBrk="0" fontAlgn="base" hangingPunct="0">
      <a:spcBef>
        <a:spcPct val="30000"/>
      </a:spcBef>
      <a:spcAft>
        <a:spcPct val="0"/>
      </a:spcAft>
      <a:buClr>
        <a:srgbClr val="304090"/>
      </a:buClr>
      <a:buSzPct val="75000"/>
      <a:buFont typeface="Lucida Grande" pitchFamily="-111" charset="0"/>
      <a:buChar char="•"/>
      <a:defRPr sz="1100" kern="1200">
        <a:solidFill>
          <a:schemeClr val="tx1"/>
        </a:solidFill>
        <a:latin typeface="Verdana"/>
        <a:ea typeface="ＭＳ Ｐゴシック" charset="-128"/>
        <a:cs typeface="Verdana"/>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lienbildplatzhalter 1">
            <a:extLst>
              <a:ext uri="{FF2B5EF4-FFF2-40B4-BE49-F238E27FC236}">
                <a16:creationId xmlns:a16="http://schemas.microsoft.com/office/drawing/2014/main" id="{343CA55C-10B2-4706-A629-BBDD5F2D6506}"/>
              </a:ext>
            </a:extLst>
          </p:cNvPr>
          <p:cNvSpPr>
            <a:spLocks noGrp="1" noRot="1" noChangeAspect="1" noChangeArrowheads="1" noTextEdit="1"/>
          </p:cNvSpPr>
          <p:nvPr>
            <p:ph type="sldImg"/>
          </p:nvPr>
        </p:nvSpPr>
        <p:spPr>
          <a:ln/>
        </p:spPr>
      </p:sp>
      <p:sp>
        <p:nvSpPr>
          <p:cNvPr id="27651" name="Notizenplatzhalter 2">
            <a:extLst>
              <a:ext uri="{FF2B5EF4-FFF2-40B4-BE49-F238E27FC236}">
                <a16:creationId xmlns:a16="http://schemas.microsoft.com/office/drawing/2014/main" id="{9480FD15-29C9-4282-B825-884B7F54805E}"/>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Verdana" panose="020B0604030504040204" pitchFamily="34" charset="0"/>
              <a:cs typeface="Verdana" panose="020B060403050404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Folienbildplatzhalter 1">
            <a:extLst>
              <a:ext uri="{FF2B5EF4-FFF2-40B4-BE49-F238E27FC236}">
                <a16:creationId xmlns:a16="http://schemas.microsoft.com/office/drawing/2014/main" id="{4B73CE95-FA6C-4BB8-AB25-0CF1600E1D09}"/>
              </a:ext>
            </a:extLst>
          </p:cNvPr>
          <p:cNvSpPr>
            <a:spLocks noGrp="1" noRot="1" noChangeAspect="1" noChangeArrowheads="1" noTextEdit="1"/>
          </p:cNvSpPr>
          <p:nvPr>
            <p:ph type="sldImg"/>
          </p:nvPr>
        </p:nvSpPr>
        <p:spPr>
          <a:ln/>
        </p:spPr>
      </p:sp>
      <p:sp>
        <p:nvSpPr>
          <p:cNvPr id="35843" name="Notizenplatzhalter 2">
            <a:extLst>
              <a:ext uri="{FF2B5EF4-FFF2-40B4-BE49-F238E27FC236}">
                <a16:creationId xmlns:a16="http://schemas.microsoft.com/office/drawing/2014/main" id="{11373DBE-2023-4BC4-A801-DFBC9D688F6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
                <a:srgbClr val="304090"/>
              </a:buClr>
              <a:buSzPct val="75000"/>
              <a:buFont typeface="Lucida Grande" pitchFamily="-111" charset="0"/>
              <a:buNone/>
              <a:tabLst/>
              <a:defRPr/>
            </a:pPr>
            <a:endParaRPr lang="en-DE" sz="1200" kern="1200" dirty="0">
              <a:solidFill>
                <a:schemeClr val="tx1"/>
              </a:solidFill>
              <a:effectLst/>
              <a:latin typeface="Verdana"/>
              <a:ea typeface="ＭＳ Ｐゴシック" panose="020B0600070205080204" pitchFamily="34" charset="-128"/>
              <a:cs typeface="Verdan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zweizeilig">
    <p:bg>
      <p:bgPr>
        <a:solidFill>
          <a:schemeClr val="bg1"/>
        </a:solidFill>
        <a:effectLst/>
      </p:bgPr>
    </p:bg>
    <p:spTree>
      <p:nvGrpSpPr>
        <p:cNvPr id="1" name=""/>
        <p:cNvGrpSpPr/>
        <p:nvPr/>
      </p:nvGrpSpPr>
      <p:grpSpPr>
        <a:xfrm>
          <a:off x="0" y="0"/>
          <a:ext cx="0" cy="0"/>
          <a:chOff x="0" y="0"/>
          <a:chExt cx="0" cy="0"/>
        </a:xfrm>
      </p:grpSpPr>
      <p:pic>
        <p:nvPicPr>
          <p:cNvPr id="4" name="Picture 2" descr="beamer">
            <a:extLst>
              <a:ext uri="{FF2B5EF4-FFF2-40B4-BE49-F238E27FC236}">
                <a16:creationId xmlns:a16="http://schemas.microsoft.com/office/drawing/2014/main" id="{1BF6783C-53DF-4164-BC92-F2FB32FEA1C1}"/>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hteck 13">
            <a:extLst>
              <a:ext uri="{FF2B5EF4-FFF2-40B4-BE49-F238E27FC236}">
                <a16:creationId xmlns:a16="http://schemas.microsoft.com/office/drawing/2014/main" id="{DD55E73A-1BE9-4457-849E-C92CA1A39550}"/>
              </a:ext>
            </a:extLst>
          </p:cNvPr>
          <p:cNvSpPr/>
          <p:nvPr userDrawn="1"/>
        </p:nvSpPr>
        <p:spPr bwMode="auto">
          <a:xfrm>
            <a:off x="0" y="6196013"/>
            <a:ext cx="12192000"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6" name="Bild 15" descr="UDELogoRGB.tif">
            <a:extLst>
              <a:ext uri="{FF2B5EF4-FFF2-40B4-BE49-F238E27FC236}">
                <a16:creationId xmlns:a16="http://schemas.microsoft.com/office/drawing/2014/main" id="{744997F7-42D8-4FDE-AB84-DA518464403B}"/>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B132473E-BA76-49E9-A430-9BE9E38A613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1A9945C0-578E-4F7F-B3E9-03FCDB055C47}"/>
              </a:ext>
            </a:extLst>
          </p:cNvPr>
          <p:cNvSpPr/>
          <p:nvPr userDrawn="1"/>
        </p:nvSpPr>
        <p:spPr bwMode="auto">
          <a:xfrm>
            <a:off x="11817350" y="5889625"/>
            <a:ext cx="374650" cy="744538"/>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5418937"/>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33186149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Foliennummernplatzhalter 3">
            <a:extLst>
              <a:ext uri="{FF2B5EF4-FFF2-40B4-BE49-F238E27FC236}">
                <a16:creationId xmlns:a16="http://schemas.microsoft.com/office/drawing/2014/main" id="{501C4539-180D-44CF-9246-72DCE6386044}"/>
              </a:ext>
            </a:extLst>
          </p:cNvPr>
          <p:cNvSpPr>
            <a:spLocks noGrp="1"/>
          </p:cNvSpPr>
          <p:nvPr>
            <p:ph type="sldNum" sz="quarter" idx="10"/>
          </p:nvPr>
        </p:nvSpPr>
        <p:spPr/>
        <p:txBody>
          <a:bodyPr/>
          <a:lstStyle>
            <a:lvl1pPr>
              <a:defRPr/>
            </a:lvl1pPr>
          </a:lstStyle>
          <a:p>
            <a:pPr>
              <a:defRPr/>
            </a:pPr>
            <a:fld id="{1DA583F5-3D77-4C17-8719-F456903E717C}" type="slidenum">
              <a:rPr lang="de-DE" altLang="en-DE"/>
              <a:pPr>
                <a:defRPr/>
              </a:pPr>
              <a:t>‹Nr.›</a:t>
            </a:fld>
            <a:endParaRPr lang="de-DE" altLang="en-DE"/>
          </a:p>
        </p:txBody>
      </p:sp>
      <p:sp>
        <p:nvSpPr>
          <p:cNvPr id="4" name="Fußzeilenplatzhalter 12">
            <a:extLst>
              <a:ext uri="{FF2B5EF4-FFF2-40B4-BE49-F238E27FC236}">
                <a16:creationId xmlns:a16="http://schemas.microsoft.com/office/drawing/2014/main" id="{2614C0E1-4DEA-4933-AAF3-749F9810C4E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969327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Foliennummernplatzhalter 2">
            <a:extLst>
              <a:ext uri="{FF2B5EF4-FFF2-40B4-BE49-F238E27FC236}">
                <a16:creationId xmlns:a16="http://schemas.microsoft.com/office/drawing/2014/main" id="{DA2BDF3E-10E1-44EC-9F84-3331D2CC79FE}"/>
              </a:ext>
            </a:extLst>
          </p:cNvPr>
          <p:cNvSpPr>
            <a:spLocks noGrp="1"/>
          </p:cNvSpPr>
          <p:nvPr>
            <p:ph type="sldNum" sz="quarter" idx="10"/>
          </p:nvPr>
        </p:nvSpPr>
        <p:spPr/>
        <p:txBody>
          <a:bodyPr/>
          <a:lstStyle>
            <a:lvl1pPr>
              <a:defRPr/>
            </a:lvl1pPr>
          </a:lstStyle>
          <a:p>
            <a:pPr>
              <a:defRPr/>
            </a:pPr>
            <a:fld id="{02C9ED3F-A71A-4508-9F9D-9F61A0E6D121}" type="slidenum">
              <a:rPr lang="de-DE" altLang="en-DE"/>
              <a:pPr>
                <a:defRPr/>
              </a:pPr>
              <a:t>‹Nr.›</a:t>
            </a:fld>
            <a:endParaRPr lang="de-DE" altLang="en-DE"/>
          </a:p>
        </p:txBody>
      </p:sp>
      <p:sp>
        <p:nvSpPr>
          <p:cNvPr id="3" name="Fußzeilenplatzhalter 12">
            <a:extLst>
              <a:ext uri="{FF2B5EF4-FFF2-40B4-BE49-F238E27FC236}">
                <a16:creationId xmlns:a16="http://schemas.microsoft.com/office/drawing/2014/main" id="{804AAE8D-1F9A-4B8C-8DDC-0C96B15B9B7C}"/>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05917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06402" y="234950"/>
            <a:ext cx="4214284" cy="1162050"/>
          </a:xfrm>
        </p:spPr>
        <p:txBody>
          <a:bodyPr/>
          <a:lstStyle>
            <a:lvl1pPr algn="l">
              <a:defRPr sz="2000" b="1"/>
            </a:lvl1pPr>
          </a:lstStyle>
          <a:p>
            <a:r>
              <a:rPr lang="de-DE"/>
              <a:t>Titelmasterformat durch Klicken bearbeiten</a:t>
            </a:r>
            <a:endParaRPr lang="en-US" dirty="0"/>
          </a:p>
        </p:txBody>
      </p:sp>
      <p:sp>
        <p:nvSpPr>
          <p:cNvPr id="3" name="Inhaltsplatzhalter 2"/>
          <p:cNvSpPr>
            <a:spLocks noGrp="1"/>
          </p:cNvSpPr>
          <p:nvPr>
            <p:ph idx="1"/>
          </p:nvPr>
        </p:nvSpPr>
        <p:spPr>
          <a:xfrm>
            <a:off x="4766733" y="234953"/>
            <a:ext cx="7018867" cy="5708677"/>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platzhalter 3"/>
          <p:cNvSpPr>
            <a:spLocks noGrp="1"/>
          </p:cNvSpPr>
          <p:nvPr>
            <p:ph type="body" sz="half" idx="2"/>
          </p:nvPr>
        </p:nvSpPr>
        <p:spPr>
          <a:xfrm>
            <a:off x="406402" y="1485902"/>
            <a:ext cx="4214284" cy="445772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B0C73BA5-4338-44DD-A0AB-484B0600935D}"/>
              </a:ext>
            </a:extLst>
          </p:cNvPr>
          <p:cNvSpPr>
            <a:spLocks noGrp="1"/>
          </p:cNvSpPr>
          <p:nvPr>
            <p:ph type="sldNum" sz="quarter" idx="13"/>
          </p:nvPr>
        </p:nvSpPr>
        <p:spPr/>
        <p:txBody>
          <a:bodyPr/>
          <a:lstStyle>
            <a:lvl1pPr>
              <a:defRPr/>
            </a:lvl1pPr>
          </a:lstStyle>
          <a:p>
            <a:pPr>
              <a:defRPr/>
            </a:pPr>
            <a:fld id="{19AE7FF6-B4ED-407B-BD17-0F261E7DA1C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40E703CB-F33E-406D-95B1-4059575A893C}"/>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00511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2389717" y="4818765"/>
            <a:ext cx="7315200" cy="566738"/>
          </a:xfrm>
        </p:spPr>
        <p:txBody>
          <a:bodyPr anchor="b"/>
          <a:lstStyle>
            <a:lvl1pPr algn="l">
              <a:defRPr sz="2000" b="1"/>
            </a:lvl1pPr>
          </a:lstStyle>
          <a:p>
            <a:r>
              <a:rPr lang="de-DE"/>
              <a:t>Titelmasterformat durch Klicken bearbeiten</a:t>
            </a:r>
            <a:endParaRPr lang="en-US"/>
          </a:p>
        </p:txBody>
      </p:sp>
      <p:sp>
        <p:nvSpPr>
          <p:cNvPr id="3" name="Bildplatzhalter 2"/>
          <p:cNvSpPr>
            <a:spLocks noGrp="1"/>
          </p:cNvSpPr>
          <p:nvPr>
            <p:ph type="pic" idx="1"/>
          </p:nvPr>
        </p:nvSpPr>
        <p:spPr>
          <a:xfrm>
            <a:off x="2389717" y="630940"/>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endParaRPr lang="en-US" noProof="0"/>
          </a:p>
        </p:txBody>
      </p:sp>
      <p:sp>
        <p:nvSpPr>
          <p:cNvPr id="4" name="Textplatzhalter 3"/>
          <p:cNvSpPr>
            <a:spLocks noGrp="1"/>
          </p:cNvSpPr>
          <p:nvPr>
            <p:ph type="body" sz="half" idx="2"/>
          </p:nvPr>
        </p:nvSpPr>
        <p:spPr>
          <a:xfrm>
            <a:off x="2389717" y="5385506"/>
            <a:ext cx="7315200" cy="5580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Textmasterformate durch Klicken bearbeiten</a:t>
            </a:r>
          </a:p>
        </p:txBody>
      </p:sp>
      <p:sp>
        <p:nvSpPr>
          <p:cNvPr id="5" name="Foliennummernplatzhalter 5">
            <a:extLst>
              <a:ext uri="{FF2B5EF4-FFF2-40B4-BE49-F238E27FC236}">
                <a16:creationId xmlns:a16="http://schemas.microsoft.com/office/drawing/2014/main" id="{965AC538-7AE2-4C67-B57E-F2778B4DDEE9}"/>
              </a:ext>
            </a:extLst>
          </p:cNvPr>
          <p:cNvSpPr>
            <a:spLocks noGrp="1"/>
          </p:cNvSpPr>
          <p:nvPr>
            <p:ph type="sldNum" sz="quarter" idx="10"/>
          </p:nvPr>
        </p:nvSpPr>
        <p:spPr/>
        <p:txBody>
          <a:bodyPr/>
          <a:lstStyle>
            <a:lvl1pPr>
              <a:defRPr/>
            </a:lvl1pPr>
          </a:lstStyle>
          <a:p>
            <a:pPr>
              <a:defRPr/>
            </a:pPr>
            <a:fld id="{E88A0694-5182-4C2A-9ED9-A9130052C1E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25464CDA-9E00-479B-9E9F-05BC9E44DB4A}"/>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456261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 und vertikaler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4058CB30-80AE-4604-A599-5033D010C9D6}"/>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Titel 1"/>
          <p:cNvSpPr>
            <a:spLocks noGrp="1"/>
          </p:cNvSpPr>
          <p:nvPr>
            <p:ph type="title"/>
          </p:nvPr>
        </p:nvSpPr>
        <p:spPr/>
        <p:txBody>
          <a:bodyPr/>
          <a:lstStyle/>
          <a:p>
            <a:r>
              <a:rPr lang="de-DE"/>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B0DA2B66-5050-4E90-B485-BA376A33204C}"/>
              </a:ext>
            </a:extLst>
          </p:cNvPr>
          <p:cNvSpPr>
            <a:spLocks noGrp="1"/>
          </p:cNvSpPr>
          <p:nvPr>
            <p:ph type="sldNum" sz="quarter" idx="10"/>
          </p:nvPr>
        </p:nvSpPr>
        <p:spPr/>
        <p:txBody>
          <a:bodyPr/>
          <a:lstStyle>
            <a:lvl1pPr>
              <a:defRPr/>
            </a:lvl1pPr>
          </a:lstStyle>
          <a:p>
            <a:pPr>
              <a:defRPr/>
            </a:pPr>
            <a:fld id="{8157924D-8510-4FEE-84CD-FD59B30ADBDD}"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39DD0FF0-1150-4949-9FE3-A5ECBA149D1D}"/>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1235277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4" name="Textfeld 11">
            <a:extLst>
              <a:ext uri="{FF2B5EF4-FFF2-40B4-BE49-F238E27FC236}">
                <a16:creationId xmlns:a16="http://schemas.microsoft.com/office/drawing/2014/main" id="{A407F7FC-0C01-430C-AE37-6D0A583CBA44}"/>
              </a:ext>
            </a:extLst>
          </p:cNvPr>
          <p:cNvSpPr txBox="1"/>
          <p:nvPr userDrawn="1"/>
        </p:nvSpPr>
        <p:spPr>
          <a:xfrm rot="5400000">
            <a:off x="11551444" y="6201569"/>
            <a:ext cx="936625" cy="258763"/>
          </a:xfrm>
          <a:prstGeom prst="rect">
            <a:avLst/>
          </a:prstGeom>
          <a:solidFill>
            <a:srgbClr val="FFFFFF"/>
          </a:solidFill>
        </p:spPr>
        <p:txBody>
          <a:bodyPr>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r>
              <a:rPr lang="en-US" altLang="en-DE" sz="1200">
                <a:solidFill>
                  <a:srgbClr val="B3B3B3"/>
                </a:solidFill>
                <a:latin typeface="Verdana" panose="020B0604030504040204" pitchFamily="34" charset="0"/>
              </a:rPr>
              <a:t>© paluno</a:t>
            </a:r>
          </a:p>
        </p:txBody>
      </p:sp>
      <p:sp>
        <p:nvSpPr>
          <p:cNvPr id="2" name="Vertikaler Titel 1"/>
          <p:cNvSpPr>
            <a:spLocks noGrp="1"/>
          </p:cNvSpPr>
          <p:nvPr>
            <p:ph type="title" orient="vert"/>
          </p:nvPr>
        </p:nvSpPr>
        <p:spPr>
          <a:xfrm>
            <a:off x="8940802" y="225428"/>
            <a:ext cx="2842684" cy="5718175"/>
          </a:xfrm>
        </p:spPr>
        <p:txBody>
          <a:bodyPr vert="eaVert"/>
          <a:lstStyle/>
          <a:p>
            <a:r>
              <a:rPr lang="de-DE"/>
              <a:t>Titelmasterformat durch Klicken bearbeiten</a:t>
            </a:r>
            <a:endParaRPr lang="en-US"/>
          </a:p>
        </p:txBody>
      </p:sp>
      <p:sp>
        <p:nvSpPr>
          <p:cNvPr id="3" name="Vertikaler Textplatzhalter 2"/>
          <p:cNvSpPr>
            <a:spLocks noGrp="1"/>
          </p:cNvSpPr>
          <p:nvPr>
            <p:ph type="body" orient="vert" idx="1"/>
          </p:nvPr>
        </p:nvSpPr>
        <p:spPr>
          <a:xfrm>
            <a:off x="406400" y="225428"/>
            <a:ext cx="8331200" cy="5718175"/>
          </a:xfrm>
        </p:spPr>
        <p:txBody>
          <a:bodyPr vert="eaVert"/>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4">
            <a:extLst>
              <a:ext uri="{FF2B5EF4-FFF2-40B4-BE49-F238E27FC236}">
                <a16:creationId xmlns:a16="http://schemas.microsoft.com/office/drawing/2014/main" id="{36C9272B-56A0-4FC1-8E6D-42D0391F5191}"/>
              </a:ext>
            </a:extLst>
          </p:cNvPr>
          <p:cNvSpPr>
            <a:spLocks noGrp="1"/>
          </p:cNvSpPr>
          <p:nvPr>
            <p:ph type="sldNum" sz="quarter" idx="10"/>
          </p:nvPr>
        </p:nvSpPr>
        <p:spPr/>
        <p:txBody>
          <a:bodyPr/>
          <a:lstStyle>
            <a:lvl1pPr>
              <a:defRPr/>
            </a:lvl1pPr>
          </a:lstStyle>
          <a:p>
            <a:pPr>
              <a:defRPr/>
            </a:pPr>
            <a:fld id="{1EB37AA3-B1BD-49C0-88A4-BA2B9EC6A46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9DFAFE5-11D1-409B-9C81-74D0DE6354C7}"/>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44583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und Tab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Tabellenplatzhalter 5"/>
          <p:cNvSpPr>
            <a:spLocks noGrp="1"/>
          </p:cNvSpPr>
          <p:nvPr>
            <p:ph type="tbl" sz="quarter" idx="12"/>
          </p:nvPr>
        </p:nvSpPr>
        <p:spPr>
          <a:xfrm>
            <a:off x="406402" y="1492838"/>
            <a:ext cx="11377084" cy="4450765"/>
          </a:xfrm>
        </p:spPr>
        <p:txBody>
          <a:bodyPr/>
          <a:lstStyle/>
          <a:p>
            <a:pPr lvl="0"/>
            <a:r>
              <a:rPr lang="de-DE" noProof="0"/>
              <a:t>Tabelle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1E2AF682-6038-4B5C-82E7-98EC3E5A5043}"/>
              </a:ext>
            </a:extLst>
          </p:cNvPr>
          <p:cNvSpPr>
            <a:spLocks noGrp="1"/>
          </p:cNvSpPr>
          <p:nvPr>
            <p:ph type="sldNum" sz="quarter" idx="14"/>
          </p:nvPr>
        </p:nvSpPr>
        <p:spPr/>
        <p:txBody>
          <a:bodyPr/>
          <a:lstStyle>
            <a:lvl1pPr>
              <a:defRPr/>
            </a:lvl1pPr>
          </a:lstStyle>
          <a:p>
            <a:pPr>
              <a:defRPr/>
            </a:pPr>
            <a:fld id="{48877A60-C5D1-4DBA-9685-13483FD3BCD9}"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1FBDA61-6E5D-4CA8-B9D6-05DAF3D096D9}"/>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157262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und Diagramm">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399" y="1496256"/>
            <a:ext cx="11377084" cy="4460044"/>
          </a:xfrm>
        </p:spPr>
        <p:txBody>
          <a:bodyPr/>
          <a:lstStyle/>
          <a:p>
            <a:pPr lvl="0"/>
            <a:r>
              <a:rPr lang="de-DE" noProof="0"/>
              <a:t>Diagramm durch Klicken auf Symbol hinzufügen</a:t>
            </a:r>
            <a:endParaRPr lang="en-US" noProof="0"/>
          </a:p>
        </p:txBody>
      </p:sp>
      <p:sp>
        <p:nvSpPr>
          <p:cNvPr id="9"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3">
            <a:extLst>
              <a:ext uri="{FF2B5EF4-FFF2-40B4-BE49-F238E27FC236}">
                <a16:creationId xmlns:a16="http://schemas.microsoft.com/office/drawing/2014/main" id="{54215E81-4C2E-4E3C-8442-3545EB4C4C1A}"/>
              </a:ext>
            </a:extLst>
          </p:cNvPr>
          <p:cNvSpPr>
            <a:spLocks noGrp="1"/>
          </p:cNvSpPr>
          <p:nvPr>
            <p:ph type="sldNum" sz="quarter" idx="14"/>
          </p:nvPr>
        </p:nvSpPr>
        <p:spPr/>
        <p:txBody>
          <a:bodyPr/>
          <a:lstStyle>
            <a:lvl1pPr>
              <a:defRPr/>
            </a:lvl1pPr>
          </a:lstStyle>
          <a:p>
            <a:pPr>
              <a:defRPr/>
            </a:pPr>
            <a:fld id="{B4C2BE56-CABA-4DEF-86B5-89A4EA8E3E36}"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81C01769-5583-466A-8898-92BC5530489A}"/>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282855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el, Diagramm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6" name="Diagrammplatzhalter 5"/>
          <p:cNvSpPr>
            <a:spLocks noGrp="1"/>
          </p:cNvSpPr>
          <p:nvPr>
            <p:ph type="chart" sz="quarter" idx="12"/>
          </p:nvPr>
        </p:nvSpPr>
        <p:spPr>
          <a:xfrm>
            <a:off x="406400" y="1496256"/>
            <a:ext cx="8464552" cy="4460044"/>
          </a:xfrm>
        </p:spPr>
        <p:txBody>
          <a:bodyPr/>
          <a:lstStyle/>
          <a:p>
            <a:pPr lvl="0"/>
            <a:r>
              <a:rPr lang="de-DE" noProof="0"/>
              <a:t>Diagramm durch Klicken auf Symbol hinzufügen</a:t>
            </a:r>
            <a:endParaRPr lang="en-US" noProof="0"/>
          </a:p>
        </p:txBody>
      </p:sp>
      <p:sp>
        <p:nvSpPr>
          <p:cNvPr id="8" name="Textplatzhalter 7"/>
          <p:cNvSpPr>
            <a:spLocks noGrp="1"/>
          </p:cNvSpPr>
          <p:nvPr>
            <p:ph type="body" sz="quarter" idx="13"/>
          </p:nvPr>
        </p:nvSpPr>
        <p:spPr>
          <a:xfrm>
            <a:off x="9218085" y="1496256"/>
            <a:ext cx="2565400" cy="4447344"/>
          </a:xfrm>
        </p:spPr>
        <p:txBody>
          <a:bodyPr/>
          <a:lstStyle>
            <a:lvl1pPr marL="0" indent="0">
              <a:buNone/>
              <a:defRPr/>
            </a:lvl1pPr>
          </a:lstStyle>
          <a:p>
            <a:pPr lvl="0"/>
            <a:r>
              <a:rPr lang="de-DE"/>
              <a:t>Textmasterformate durch Klicken bearbeiten</a:t>
            </a:r>
          </a:p>
        </p:txBody>
      </p:sp>
      <p:sp>
        <p:nvSpPr>
          <p:cNvPr id="11"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7" name="Foliennummernplatzhalter 3">
            <a:extLst>
              <a:ext uri="{FF2B5EF4-FFF2-40B4-BE49-F238E27FC236}">
                <a16:creationId xmlns:a16="http://schemas.microsoft.com/office/drawing/2014/main" id="{6D7C0BD0-BF02-4F6B-90B0-F4B4044C37AE}"/>
              </a:ext>
            </a:extLst>
          </p:cNvPr>
          <p:cNvSpPr>
            <a:spLocks noGrp="1"/>
          </p:cNvSpPr>
          <p:nvPr>
            <p:ph type="sldNum" sz="quarter" idx="15"/>
          </p:nvPr>
        </p:nvSpPr>
        <p:spPr/>
        <p:txBody>
          <a:bodyPr/>
          <a:lstStyle>
            <a:lvl1pPr>
              <a:defRPr/>
            </a:lvl1pPr>
          </a:lstStyle>
          <a:p>
            <a:pPr>
              <a:defRPr/>
            </a:pPr>
            <a:fld id="{15A7544F-A13E-45A3-BD9B-53DEF960BD06}"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1A412427-9C50-428F-B9FA-2117869489BE}"/>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034978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zwei Inhalte und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3721100"/>
            <a:ext cx="5496984" cy="22225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4" name="Inhaltsplatzhalter 3"/>
          <p:cNvSpPr>
            <a:spLocks noGrp="1"/>
          </p:cNvSpPr>
          <p:nvPr>
            <p:ph sz="half" idx="2"/>
          </p:nvPr>
        </p:nvSpPr>
        <p:spPr>
          <a:xfrm>
            <a:off x="6267452" y="1485900"/>
            <a:ext cx="5516033" cy="44576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3" y="1485901"/>
            <a:ext cx="5496984" cy="2159000"/>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6" name="Foliennummernplatzhalter 5">
            <a:extLst>
              <a:ext uri="{FF2B5EF4-FFF2-40B4-BE49-F238E27FC236}">
                <a16:creationId xmlns:a16="http://schemas.microsoft.com/office/drawing/2014/main" id="{7C92B133-A6F0-4879-8626-FF03CF9B6F1E}"/>
              </a:ext>
            </a:extLst>
          </p:cNvPr>
          <p:cNvSpPr>
            <a:spLocks noGrp="1"/>
          </p:cNvSpPr>
          <p:nvPr>
            <p:ph type="sldNum" sz="quarter" idx="13"/>
          </p:nvPr>
        </p:nvSpPr>
        <p:spPr/>
        <p:txBody>
          <a:bodyPr/>
          <a:lstStyle>
            <a:lvl1pPr>
              <a:defRPr/>
            </a:lvl1pPr>
          </a:lstStyle>
          <a:p>
            <a:pPr>
              <a:defRPr/>
            </a:pPr>
            <a:fld id="{A4B931E9-FA48-4BE5-8AB1-97D33EF86E98}"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AEB64487-937D-446F-885C-BFF7A8276315}"/>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63234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folie einzeilig">
    <p:bg>
      <p:bgPr>
        <a:solidFill>
          <a:schemeClr val="bg1"/>
        </a:solidFill>
        <a:effectLst/>
      </p:bgPr>
    </p:bg>
    <p:spTree>
      <p:nvGrpSpPr>
        <p:cNvPr id="1" name=""/>
        <p:cNvGrpSpPr/>
        <p:nvPr/>
      </p:nvGrpSpPr>
      <p:grpSpPr>
        <a:xfrm>
          <a:off x="0" y="0"/>
          <a:ext cx="0" cy="0"/>
          <a:chOff x="0" y="0"/>
          <a:chExt cx="0" cy="0"/>
        </a:xfrm>
      </p:grpSpPr>
      <p:sp>
        <p:nvSpPr>
          <p:cNvPr id="4" name="Rechteck 11">
            <a:extLst>
              <a:ext uri="{FF2B5EF4-FFF2-40B4-BE49-F238E27FC236}">
                <a16:creationId xmlns:a16="http://schemas.microsoft.com/office/drawing/2014/main" id="{B501899E-AF02-4ABF-8422-67C291949EB7}"/>
              </a:ext>
            </a:extLst>
          </p:cNvPr>
          <p:cNvSpPr/>
          <p:nvPr userDrawn="1"/>
        </p:nvSpPr>
        <p:spPr bwMode="auto">
          <a:xfrm>
            <a:off x="0" y="6196013"/>
            <a:ext cx="12193588" cy="566737"/>
          </a:xfrm>
          <a:prstGeom prst="rect">
            <a:avLst/>
          </a:prstGeom>
          <a:solidFill>
            <a:schemeClr val="bg1"/>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5" name="Picture 2" descr="beamer">
            <a:extLst>
              <a:ext uri="{FF2B5EF4-FFF2-40B4-BE49-F238E27FC236}">
                <a16:creationId xmlns:a16="http://schemas.microsoft.com/office/drawing/2014/main" id="{C609E6BD-A6CF-4043-BEE1-1367D65AE705}"/>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588"/>
            <a:ext cx="12192000" cy="407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Bild 15" descr="UDELogoRGB.tif">
            <a:extLst>
              <a:ext uri="{FF2B5EF4-FFF2-40B4-BE49-F238E27FC236}">
                <a16:creationId xmlns:a16="http://schemas.microsoft.com/office/drawing/2014/main" id="{EBB4DB62-5A92-4B5D-8604-11AF12ECD83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8100" y="-11113"/>
            <a:ext cx="4756150" cy="885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Bild 17" descr="Logo_paluno_RGB.jpg">
            <a:extLst>
              <a:ext uri="{FF2B5EF4-FFF2-40B4-BE49-F238E27FC236}">
                <a16:creationId xmlns:a16="http://schemas.microsoft.com/office/drawing/2014/main" id="{A6C0133B-EDF4-4488-B626-099948D282F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59936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hteck 18">
            <a:extLst>
              <a:ext uri="{FF2B5EF4-FFF2-40B4-BE49-F238E27FC236}">
                <a16:creationId xmlns:a16="http://schemas.microsoft.com/office/drawing/2014/main" id="{75C69691-DE4C-4923-9C20-508666FFC27E}"/>
              </a:ext>
            </a:extLst>
          </p:cNvPr>
          <p:cNvSpPr/>
          <p:nvPr userDrawn="1"/>
        </p:nvSpPr>
        <p:spPr bwMode="auto">
          <a:xfrm>
            <a:off x="11817350" y="5922963"/>
            <a:ext cx="374650" cy="744537"/>
          </a:xfrm>
          <a:prstGeom prst="rect">
            <a:avLst/>
          </a:prstGeom>
          <a:solidFill>
            <a:srgbClr val="FFFFFF"/>
          </a:solidFill>
          <a:ln w="12700" cap="flat" cmpd="sng" algn="ctr">
            <a:no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cs typeface="Arial" panose="020B0604020202020204" pitchFamily="34" charset="0"/>
            </a:endParaRPr>
          </a:p>
        </p:txBody>
      </p:sp>
      <p:sp>
        <p:nvSpPr>
          <p:cNvPr id="4098" name="Rectangle 2"/>
          <p:cNvSpPr>
            <a:spLocks noGrp="1" noChangeArrowheads="1"/>
          </p:cNvSpPr>
          <p:nvPr>
            <p:ph type="ctrTitle"/>
          </p:nvPr>
        </p:nvSpPr>
        <p:spPr>
          <a:xfrm>
            <a:off x="404284" y="4197180"/>
            <a:ext cx="11379200" cy="1841230"/>
          </a:xfrm>
          <a:solidFill>
            <a:schemeClr val="bg1"/>
          </a:solidFill>
        </p:spPr>
        <p:txBody>
          <a:bodyPr lIns="216000" tIns="126000"/>
          <a:lstStyle>
            <a:lvl1pPr algn="l">
              <a:defRPr sz="3200" b="1" baseline="0">
                <a:solidFill>
                  <a:srgbClr val="B21E1D"/>
                </a:solidFill>
                <a:latin typeface="Verdana"/>
                <a:cs typeface="Verdana"/>
              </a:defRPr>
            </a:lvl1pPr>
          </a:lstStyle>
          <a:p>
            <a:r>
              <a:rPr lang="de-DE"/>
              <a:t>Mastertitelformat bearbeiten</a:t>
            </a:r>
            <a:endParaRPr lang="en-US" dirty="0"/>
          </a:p>
        </p:txBody>
      </p:sp>
      <p:sp>
        <p:nvSpPr>
          <p:cNvPr id="4099" name="Rectangle 3"/>
          <p:cNvSpPr>
            <a:spLocks noGrp="1" noChangeArrowheads="1"/>
          </p:cNvSpPr>
          <p:nvPr>
            <p:ph type="subTitle" idx="1"/>
          </p:nvPr>
        </p:nvSpPr>
        <p:spPr>
          <a:xfrm>
            <a:off x="400051" y="4909373"/>
            <a:ext cx="11379200" cy="1121671"/>
          </a:xfrm>
          <a:noFill/>
        </p:spPr>
        <p:txBody>
          <a:bodyPr lIns="234000"/>
          <a:lstStyle>
            <a:lvl1pPr marL="0" indent="0">
              <a:buFont typeface="Wingdings" charset="2"/>
              <a:buNone/>
              <a:defRPr sz="2000" b="1" baseline="0">
                <a:latin typeface="Verdana"/>
                <a:cs typeface="Verdana"/>
              </a:defRPr>
            </a:lvl1pPr>
          </a:lstStyle>
          <a:p>
            <a:r>
              <a:rPr lang="de-DE"/>
              <a:t>Master-Untertitelformat bearbeiten</a:t>
            </a:r>
            <a:endParaRPr lang="de-DE" dirty="0"/>
          </a:p>
        </p:txBody>
      </p:sp>
    </p:spTree>
    <p:extLst>
      <p:ext uri="{BB962C8B-B14F-4D97-AF65-F5344CB8AC3E}">
        <p14:creationId xmlns:p14="http://schemas.microsoft.com/office/powerpoint/2010/main" val="159703494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Text über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4" name="Inhaltsplatzhalter 3"/>
          <p:cNvSpPr>
            <a:spLocks noGrp="1"/>
          </p:cNvSpPr>
          <p:nvPr>
            <p:ph sz="half" idx="2"/>
          </p:nvPr>
        </p:nvSpPr>
        <p:spPr>
          <a:xfrm>
            <a:off x="406400" y="3721101"/>
            <a:ext cx="11381317" cy="22225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Inhaltsplatzhalter 2"/>
          <p:cNvSpPr>
            <a:spLocks noGrp="1"/>
          </p:cNvSpPr>
          <p:nvPr>
            <p:ph sz="half" idx="12"/>
          </p:nvPr>
        </p:nvSpPr>
        <p:spPr>
          <a:xfrm>
            <a:off x="406402" y="1501775"/>
            <a:ext cx="11377084" cy="2142682"/>
          </a:xfrm>
        </p:spPr>
        <p:txBody>
          <a:bodyPr/>
          <a:lstStyle>
            <a:lvl1pPr>
              <a:defRPr sz="2000"/>
            </a:lvl1pPr>
            <a:lvl2pPr>
              <a:defRPr sz="2000"/>
            </a:lvl2pPr>
            <a:lvl3pPr>
              <a:defRPr sz="2000"/>
            </a:lvl3pPr>
            <a:lvl4pPr>
              <a:defRPr sz="2000"/>
            </a:lvl4pPr>
            <a:lvl5pPr>
              <a:defRPr sz="1800"/>
            </a:lvl5pPr>
            <a:lvl6pPr>
              <a:defRPr sz="1800"/>
            </a:lvl6pPr>
            <a:lvl7pPr>
              <a:defRPr sz="1800"/>
            </a:lvl7pPr>
            <a:lvl8pPr>
              <a:defRPr sz="18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p:txBody>
      </p:sp>
      <p:sp>
        <p:nvSpPr>
          <p:cNvPr id="5" name="Datumsplatzhalter 4">
            <a:extLst>
              <a:ext uri="{FF2B5EF4-FFF2-40B4-BE49-F238E27FC236}">
                <a16:creationId xmlns:a16="http://schemas.microsoft.com/office/drawing/2014/main" id="{AA7C9A4B-ECB7-4BB6-8F30-1A2E1708AFEC}"/>
              </a:ext>
            </a:extLst>
          </p:cNvPr>
          <p:cNvSpPr>
            <a:spLocks noGrp="1"/>
          </p:cNvSpPr>
          <p:nvPr>
            <p:ph type="dt" sz="half" idx="13"/>
          </p:nvPr>
        </p:nvSpPr>
        <p:spPr>
          <a:xfrm>
            <a:off x="10707688" y="6578600"/>
            <a:ext cx="1079500" cy="144463"/>
          </a:xfrm>
          <a:prstGeom prst="rect">
            <a:avLst/>
          </a:prstGeom>
        </p:spPr>
        <p:txBody>
          <a:bodyPr vert="horz" wrap="square" lIns="91440" tIns="45720" rIns="91440" bIns="45720" numCol="1" anchor="t" anchorCtr="0" compatLnSpc="1">
            <a:prstTxWarp prst="textNoShape">
              <a:avLst/>
            </a:prstTxWarp>
          </a:bodyPr>
          <a:lstStyle>
            <a:lvl1pPr eaLnBrk="1" hangingPunct="1">
              <a:lnSpc>
                <a:spcPct val="90000"/>
              </a:lnSpc>
              <a:spcBef>
                <a:spcPct val="50000"/>
              </a:spcBef>
              <a:buClr>
                <a:schemeClr val="tx2"/>
              </a:buClr>
              <a:buSzPct val="75000"/>
              <a:buFont typeface="Wingdings" panose="05000000000000000000" pitchFamily="2" charset="2"/>
              <a:buNone/>
              <a:defRPr/>
            </a:lvl1pPr>
          </a:lstStyle>
          <a:p>
            <a:pPr>
              <a:defRPr/>
            </a:pPr>
            <a:endParaRPr lang="en-DE" altLang="en-DE"/>
          </a:p>
        </p:txBody>
      </p:sp>
      <p:sp>
        <p:nvSpPr>
          <p:cNvPr id="6" name="Foliennummernplatzhalter 5">
            <a:extLst>
              <a:ext uri="{FF2B5EF4-FFF2-40B4-BE49-F238E27FC236}">
                <a16:creationId xmlns:a16="http://schemas.microsoft.com/office/drawing/2014/main" id="{C1DB54B8-EBE4-4A2D-9CDB-B828314D3924}"/>
              </a:ext>
            </a:extLst>
          </p:cNvPr>
          <p:cNvSpPr>
            <a:spLocks noGrp="1"/>
          </p:cNvSpPr>
          <p:nvPr>
            <p:ph type="sldNum" sz="quarter" idx="14"/>
          </p:nvPr>
        </p:nvSpPr>
        <p:spPr/>
        <p:txBody>
          <a:bodyPr/>
          <a:lstStyle>
            <a:lvl1pPr>
              <a:defRPr/>
            </a:lvl1pPr>
          </a:lstStyle>
          <a:p>
            <a:pPr>
              <a:defRPr/>
            </a:pPr>
            <a:fld id="{23303309-4D28-4527-8A2B-B27476975EEC}" type="slidenum">
              <a:rPr lang="de-DE" altLang="en-DE"/>
              <a:pPr>
                <a:defRPr/>
              </a:pPr>
              <a:t>‹Nr.›</a:t>
            </a:fld>
            <a:endParaRPr lang="de-DE" altLang="en-DE"/>
          </a:p>
        </p:txBody>
      </p:sp>
      <p:sp>
        <p:nvSpPr>
          <p:cNvPr id="8" name="Fußzeilenplatzhalter 12">
            <a:extLst>
              <a:ext uri="{FF2B5EF4-FFF2-40B4-BE49-F238E27FC236}">
                <a16:creationId xmlns:a16="http://schemas.microsoft.com/office/drawing/2014/main" id="{64BC5693-9B37-4292-95C3-FF9243DAC8E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77530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el und Text unten">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4" name="Inhaltsplatzhalter 3"/>
          <p:cNvSpPr>
            <a:spLocks noGrp="1"/>
          </p:cNvSpPr>
          <p:nvPr>
            <p:ph sz="half" idx="2"/>
          </p:nvPr>
        </p:nvSpPr>
        <p:spPr>
          <a:xfrm>
            <a:off x="406400" y="2959103"/>
            <a:ext cx="11381317" cy="2984499"/>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Foliennummernplatzhalter 5">
            <a:extLst>
              <a:ext uri="{FF2B5EF4-FFF2-40B4-BE49-F238E27FC236}">
                <a16:creationId xmlns:a16="http://schemas.microsoft.com/office/drawing/2014/main" id="{F6830160-95C6-43C2-B545-77E7CE918B3B}"/>
              </a:ext>
            </a:extLst>
          </p:cNvPr>
          <p:cNvSpPr>
            <a:spLocks noGrp="1"/>
          </p:cNvSpPr>
          <p:nvPr>
            <p:ph type="sldNum" sz="quarter" idx="10"/>
          </p:nvPr>
        </p:nvSpPr>
        <p:spPr/>
        <p:txBody>
          <a:bodyPr/>
          <a:lstStyle>
            <a:lvl1pPr>
              <a:defRPr/>
            </a:lvl1pPr>
          </a:lstStyle>
          <a:p>
            <a:pPr>
              <a:defRPr/>
            </a:pPr>
            <a:fld id="{4DBF1DC2-20A8-4039-9819-0E3093460F21}"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B55475CF-F454-436F-94A0-AEC684A8F3B5}"/>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5741360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Raster">
    <p:spTree>
      <p:nvGrpSpPr>
        <p:cNvPr id="1" name=""/>
        <p:cNvGrpSpPr/>
        <p:nvPr/>
      </p:nvGrpSpPr>
      <p:grpSpPr>
        <a:xfrm>
          <a:off x="0" y="0"/>
          <a:ext cx="0" cy="0"/>
          <a:chOff x="0" y="0"/>
          <a:chExt cx="0" cy="0"/>
        </a:xfrm>
      </p:grpSpPr>
      <p:cxnSp>
        <p:nvCxnSpPr>
          <p:cNvPr id="3" name="Gerade Verbindung 11">
            <a:extLst>
              <a:ext uri="{FF2B5EF4-FFF2-40B4-BE49-F238E27FC236}">
                <a16:creationId xmlns:a16="http://schemas.microsoft.com/office/drawing/2014/main" id="{0ABF15F8-4CE7-43EA-A054-D06D0697BED7}"/>
              </a:ext>
            </a:extLst>
          </p:cNvPr>
          <p:cNvCxnSpPr>
            <a:cxnSpLocks noChangeShapeType="1"/>
          </p:cNvCxnSpPr>
          <p:nvPr userDrawn="1"/>
        </p:nvCxnSpPr>
        <p:spPr bwMode="auto">
          <a:xfrm rot="5400000">
            <a:off x="8223250" y="3502025"/>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4" name="Gerade Verbindung 13">
            <a:extLst>
              <a:ext uri="{FF2B5EF4-FFF2-40B4-BE49-F238E27FC236}">
                <a16:creationId xmlns:a16="http://schemas.microsoft.com/office/drawing/2014/main" id="{55CD66E8-77A0-44A3-B251-D863597142C7}"/>
              </a:ext>
            </a:extLst>
          </p:cNvPr>
          <p:cNvCxnSpPr>
            <a:cxnSpLocks noChangeShapeType="1"/>
          </p:cNvCxnSpPr>
          <p:nvPr userDrawn="1"/>
        </p:nvCxnSpPr>
        <p:spPr bwMode="auto">
          <a:xfrm rot="5400000">
            <a:off x="56578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5" name="Gerade Verbindung 15">
            <a:extLst>
              <a:ext uri="{FF2B5EF4-FFF2-40B4-BE49-F238E27FC236}">
                <a16:creationId xmlns:a16="http://schemas.microsoft.com/office/drawing/2014/main" id="{2000FCD6-DE78-489C-8334-DAAF0AFDB181}"/>
              </a:ext>
            </a:extLst>
          </p:cNvPr>
          <p:cNvCxnSpPr>
            <a:cxnSpLocks noChangeShapeType="1"/>
          </p:cNvCxnSpPr>
          <p:nvPr userDrawn="1"/>
        </p:nvCxnSpPr>
        <p:spPr bwMode="auto">
          <a:xfrm rot="5400000">
            <a:off x="5314951" y="3503612"/>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6" name="Gerade Verbindung 17">
            <a:extLst>
              <a:ext uri="{FF2B5EF4-FFF2-40B4-BE49-F238E27FC236}">
                <a16:creationId xmlns:a16="http://schemas.microsoft.com/office/drawing/2014/main" id="{1C61A478-286D-45E7-816C-29353A960D74}"/>
              </a:ext>
            </a:extLst>
          </p:cNvPr>
          <p:cNvCxnSpPr>
            <a:cxnSpLocks noChangeShapeType="1"/>
          </p:cNvCxnSpPr>
          <p:nvPr userDrawn="1"/>
        </p:nvCxnSpPr>
        <p:spPr bwMode="auto">
          <a:xfrm rot="5400000">
            <a:off x="270748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7" name="Gerade Verbindung 18">
            <a:extLst>
              <a:ext uri="{FF2B5EF4-FFF2-40B4-BE49-F238E27FC236}">
                <a16:creationId xmlns:a16="http://schemas.microsoft.com/office/drawing/2014/main" id="{13CC3A80-5397-4238-B257-AC2939B6FD19}"/>
              </a:ext>
            </a:extLst>
          </p:cNvPr>
          <p:cNvCxnSpPr>
            <a:cxnSpLocks noChangeShapeType="1"/>
          </p:cNvCxnSpPr>
          <p:nvPr userDrawn="1"/>
        </p:nvCxnSpPr>
        <p:spPr bwMode="auto">
          <a:xfrm rot="5400000">
            <a:off x="2345532" y="3507581"/>
            <a:ext cx="711835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8" name="Gerade Verbindung 19">
            <a:extLst>
              <a:ext uri="{FF2B5EF4-FFF2-40B4-BE49-F238E27FC236}">
                <a16:creationId xmlns:a16="http://schemas.microsoft.com/office/drawing/2014/main" id="{A09F0344-47D3-431E-AAD3-CFECE563954E}"/>
              </a:ext>
            </a:extLst>
          </p:cNvPr>
          <p:cNvCxnSpPr>
            <a:cxnSpLocks noChangeShapeType="1"/>
          </p:cNvCxnSpPr>
          <p:nvPr userDrawn="1"/>
        </p:nvCxnSpPr>
        <p:spPr bwMode="auto">
          <a:xfrm rot="5400000">
            <a:off x="-234949" y="3506787"/>
            <a:ext cx="7118350"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Gerade Verbindung 20">
            <a:extLst>
              <a:ext uri="{FF2B5EF4-FFF2-40B4-BE49-F238E27FC236}">
                <a16:creationId xmlns:a16="http://schemas.microsoft.com/office/drawing/2014/main" id="{D86FC4C7-D3D6-4257-B3F7-22B9F091729F}"/>
              </a:ext>
            </a:extLst>
          </p:cNvPr>
          <p:cNvCxnSpPr>
            <a:cxnSpLocks noChangeShapeType="1"/>
          </p:cNvCxnSpPr>
          <p:nvPr userDrawn="1"/>
        </p:nvCxnSpPr>
        <p:spPr bwMode="auto">
          <a:xfrm rot="5400000">
            <a:off x="-584200" y="3505200"/>
            <a:ext cx="7118351" cy="3175"/>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0" name="Gerade Verbindung 21">
            <a:extLst>
              <a:ext uri="{FF2B5EF4-FFF2-40B4-BE49-F238E27FC236}">
                <a16:creationId xmlns:a16="http://schemas.microsoft.com/office/drawing/2014/main" id="{B648DAAC-5CB5-44EA-B592-C7ECA07F5715}"/>
              </a:ext>
            </a:extLst>
          </p:cNvPr>
          <p:cNvCxnSpPr>
            <a:cxnSpLocks noChangeShapeType="1"/>
          </p:cNvCxnSpPr>
          <p:nvPr userDrawn="1"/>
        </p:nvCxnSpPr>
        <p:spPr bwMode="auto">
          <a:xfrm rot="5400000">
            <a:off x="-3156743" y="3556793"/>
            <a:ext cx="7118350" cy="4763"/>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1" name="Gerade Verbindung 22">
            <a:extLst>
              <a:ext uri="{FF2B5EF4-FFF2-40B4-BE49-F238E27FC236}">
                <a16:creationId xmlns:a16="http://schemas.microsoft.com/office/drawing/2014/main" id="{2F06D561-79A8-4949-95E9-3E70BDD135C1}"/>
              </a:ext>
            </a:extLst>
          </p:cNvPr>
          <p:cNvCxnSpPr>
            <a:cxnSpLocks noChangeShapeType="1"/>
          </p:cNvCxnSpPr>
          <p:nvPr userDrawn="1"/>
        </p:nvCxnSpPr>
        <p:spPr bwMode="auto">
          <a:xfrm rot="10800000">
            <a:off x="0" y="2286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2" name="Gerade Verbindung 23">
            <a:extLst>
              <a:ext uri="{FF2B5EF4-FFF2-40B4-BE49-F238E27FC236}">
                <a16:creationId xmlns:a16="http://schemas.microsoft.com/office/drawing/2014/main" id="{4CBBDFE1-212C-43B2-A60A-2D52917B7350}"/>
              </a:ext>
            </a:extLst>
          </p:cNvPr>
          <p:cNvCxnSpPr>
            <a:cxnSpLocks noChangeShapeType="1"/>
          </p:cNvCxnSpPr>
          <p:nvPr userDrawn="1"/>
        </p:nvCxnSpPr>
        <p:spPr bwMode="auto">
          <a:xfrm rot="10800000">
            <a:off x="-101600" y="595313"/>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3" name="Gerade Verbindung 24">
            <a:extLst>
              <a:ext uri="{FF2B5EF4-FFF2-40B4-BE49-F238E27FC236}">
                <a16:creationId xmlns:a16="http://schemas.microsoft.com/office/drawing/2014/main" id="{2DEDD142-F292-47CF-989C-459D248EF8EE}"/>
              </a:ext>
            </a:extLst>
          </p:cNvPr>
          <p:cNvCxnSpPr>
            <a:cxnSpLocks noChangeShapeType="1"/>
          </p:cNvCxnSpPr>
          <p:nvPr userDrawn="1"/>
        </p:nvCxnSpPr>
        <p:spPr bwMode="auto">
          <a:xfrm rot="10800000">
            <a:off x="-101600" y="14938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4" name="Gerade Verbindung 25">
            <a:extLst>
              <a:ext uri="{FF2B5EF4-FFF2-40B4-BE49-F238E27FC236}">
                <a16:creationId xmlns:a16="http://schemas.microsoft.com/office/drawing/2014/main" id="{6B862CA2-03EE-45B0-8AC8-2A9AD2C7779F}"/>
              </a:ext>
            </a:extLst>
          </p:cNvPr>
          <p:cNvCxnSpPr>
            <a:cxnSpLocks noChangeShapeType="1"/>
          </p:cNvCxnSpPr>
          <p:nvPr userDrawn="1"/>
        </p:nvCxnSpPr>
        <p:spPr bwMode="auto">
          <a:xfrm rot="10800000">
            <a:off x="-120650" y="669290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5" name="Gerade Verbindung 26">
            <a:extLst>
              <a:ext uri="{FF2B5EF4-FFF2-40B4-BE49-F238E27FC236}">
                <a16:creationId xmlns:a16="http://schemas.microsoft.com/office/drawing/2014/main" id="{CB0A11DD-D9A5-4B71-8A20-64FB95B19748}"/>
              </a:ext>
            </a:extLst>
          </p:cNvPr>
          <p:cNvCxnSpPr>
            <a:cxnSpLocks noChangeShapeType="1"/>
          </p:cNvCxnSpPr>
          <p:nvPr userDrawn="1"/>
        </p:nvCxnSpPr>
        <p:spPr bwMode="auto">
          <a:xfrm rot="10800000">
            <a:off x="-101600" y="5175250"/>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6" name="Gerade Verbindung 27">
            <a:extLst>
              <a:ext uri="{FF2B5EF4-FFF2-40B4-BE49-F238E27FC236}">
                <a16:creationId xmlns:a16="http://schemas.microsoft.com/office/drawing/2014/main" id="{F033A9DB-88DA-4275-978B-4532B91611CF}"/>
              </a:ext>
            </a:extLst>
          </p:cNvPr>
          <p:cNvCxnSpPr>
            <a:cxnSpLocks noChangeShapeType="1"/>
          </p:cNvCxnSpPr>
          <p:nvPr userDrawn="1"/>
        </p:nvCxnSpPr>
        <p:spPr bwMode="auto">
          <a:xfrm rot="10800000">
            <a:off x="-101600" y="5946775"/>
            <a:ext cx="12192000"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7" name="Gerade Verbindung 28">
            <a:extLst>
              <a:ext uri="{FF2B5EF4-FFF2-40B4-BE49-F238E27FC236}">
                <a16:creationId xmlns:a16="http://schemas.microsoft.com/office/drawing/2014/main" id="{51267937-E7B3-45CB-89C3-3FEF90434A2B}"/>
              </a:ext>
            </a:extLst>
          </p:cNvPr>
          <p:cNvCxnSpPr>
            <a:cxnSpLocks noChangeShapeType="1"/>
          </p:cNvCxnSpPr>
          <p:nvPr userDrawn="1"/>
        </p:nvCxnSpPr>
        <p:spPr bwMode="auto">
          <a:xfrm rot="10800000">
            <a:off x="-101600" y="64087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8" name="Gerade Verbindung 29">
            <a:extLst>
              <a:ext uri="{FF2B5EF4-FFF2-40B4-BE49-F238E27FC236}">
                <a16:creationId xmlns:a16="http://schemas.microsoft.com/office/drawing/2014/main" id="{FE914045-9CB5-413A-B90D-99787C002C82}"/>
              </a:ext>
            </a:extLst>
          </p:cNvPr>
          <p:cNvCxnSpPr>
            <a:cxnSpLocks noChangeShapeType="1"/>
          </p:cNvCxnSpPr>
          <p:nvPr userDrawn="1"/>
        </p:nvCxnSpPr>
        <p:spPr bwMode="auto">
          <a:xfrm rot="10800000">
            <a:off x="-84138" y="4733925"/>
            <a:ext cx="12192001" cy="1588"/>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19" name="Gerade Verbindung 30">
            <a:extLst>
              <a:ext uri="{FF2B5EF4-FFF2-40B4-BE49-F238E27FC236}">
                <a16:creationId xmlns:a16="http://schemas.microsoft.com/office/drawing/2014/main" id="{C307599E-652E-413B-81E9-A6EEBBD5E95A}"/>
              </a:ext>
            </a:extLst>
          </p:cNvPr>
          <p:cNvCxnSpPr>
            <a:cxnSpLocks noChangeShapeType="1"/>
          </p:cNvCxnSpPr>
          <p:nvPr userDrawn="1"/>
        </p:nvCxnSpPr>
        <p:spPr bwMode="auto">
          <a:xfrm rot="10800000">
            <a:off x="0" y="3716338"/>
            <a:ext cx="12192000"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0" name="Gerade Verbindung 31">
            <a:extLst>
              <a:ext uri="{FF2B5EF4-FFF2-40B4-BE49-F238E27FC236}">
                <a16:creationId xmlns:a16="http://schemas.microsoft.com/office/drawing/2014/main" id="{D1E093F7-74B6-46A1-B811-1C60D7CC4D2B}"/>
              </a:ext>
            </a:extLst>
          </p:cNvPr>
          <p:cNvCxnSpPr>
            <a:cxnSpLocks noChangeShapeType="1"/>
          </p:cNvCxnSpPr>
          <p:nvPr userDrawn="1"/>
        </p:nvCxnSpPr>
        <p:spPr bwMode="auto">
          <a:xfrm rot="10800000">
            <a:off x="-109538" y="7858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1" name="Gerade Verbindung 32">
            <a:extLst>
              <a:ext uri="{FF2B5EF4-FFF2-40B4-BE49-F238E27FC236}">
                <a16:creationId xmlns:a16="http://schemas.microsoft.com/office/drawing/2014/main" id="{DAEA7320-4EFC-4364-AA93-33E0A0C7A93C}"/>
              </a:ext>
            </a:extLst>
          </p:cNvPr>
          <p:cNvCxnSpPr>
            <a:cxnSpLocks noChangeShapeType="1"/>
          </p:cNvCxnSpPr>
          <p:nvPr userDrawn="1"/>
        </p:nvCxnSpPr>
        <p:spPr bwMode="auto">
          <a:xfrm rot="10800000">
            <a:off x="-96838" y="976313"/>
            <a:ext cx="12192001" cy="1587"/>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cxnSp>
      <p:sp>
        <p:nvSpPr>
          <p:cNvPr id="2" name="Titel 1"/>
          <p:cNvSpPr>
            <a:spLocks noGrp="1"/>
          </p:cNvSpPr>
          <p:nvPr>
            <p:ph type="title"/>
          </p:nvPr>
        </p:nvSpPr>
        <p:spPr>
          <a:xfrm>
            <a:off x="406402" y="238125"/>
            <a:ext cx="11377084" cy="1162050"/>
          </a:xfrm>
        </p:spPr>
        <p:txBody>
          <a:bodyPr/>
          <a:lstStyle>
            <a:lvl1pPr>
              <a:defRPr baseline="0"/>
            </a:lvl1pPr>
          </a:lstStyle>
          <a:p>
            <a:r>
              <a:rPr lang="de-DE"/>
              <a:t>Mastertitelformat bearbeiten</a:t>
            </a:r>
            <a:endParaRPr lang="en-US" dirty="0"/>
          </a:p>
        </p:txBody>
      </p:sp>
      <p:sp>
        <p:nvSpPr>
          <p:cNvPr id="22" name="Foliennummernplatzhalter 3">
            <a:extLst>
              <a:ext uri="{FF2B5EF4-FFF2-40B4-BE49-F238E27FC236}">
                <a16:creationId xmlns:a16="http://schemas.microsoft.com/office/drawing/2014/main" id="{C36D8088-33C3-4DC2-BB1F-B1E9D4AEAE2B}"/>
              </a:ext>
            </a:extLst>
          </p:cNvPr>
          <p:cNvSpPr>
            <a:spLocks noGrp="1"/>
          </p:cNvSpPr>
          <p:nvPr>
            <p:ph type="sldNum" sz="quarter" idx="10"/>
          </p:nvPr>
        </p:nvSpPr>
        <p:spPr/>
        <p:txBody>
          <a:bodyPr/>
          <a:lstStyle>
            <a:lvl1pPr>
              <a:defRPr/>
            </a:lvl1pPr>
          </a:lstStyle>
          <a:p>
            <a:pPr>
              <a:defRPr/>
            </a:pPr>
            <a:fld id="{263A15DC-E663-456F-9EE1-B35ABE24EA6D}" type="slidenum">
              <a:rPr lang="de-DE" altLang="en-DE"/>
              <a:pPr>
                <a:defRPr/>
              </a:pPr>
              <a:t>‹Nr.›</a:t>
            </a:fld>
            <a:endParaRPr lang="de-DE" altLang="en-DE"/>
          </a:p>
        </p:txBody>
      </p:sp>
      <p:sp>
        <p:nvSpPr>
          <p:cNvPr id="23" name="Fußzeilenplatzhalter 4">
            <a:extLst>
              <a:ext uri="{FF2B5EF4-FFF2-40B4-BE49-F238E27FC236}">
                <a16:creationId xmlns:a16="http://schemas.microsoft.com/office/drawing/2014/main" id="{EDE58C35-C396-4930-80C1-1204FB9299FC}"/>
              </a:ext>
            </a:extLst>
          </p:cNvPr>
          <p:cNvSpPr>
            <a:spLocks noGrp="1"/>
          </p:cNvSpPr>
          <p:nvPr>
            <p:ph type="ftr" sz="quarter" idx="11"/>
          </p:nvPr>
        </p:nvSpPr>
        <p:spPr/>
        <p:txBody>
          <a:bodyPr/>
          <a:lstStyle>
            <a:lvl1pPr>
              <a:defRPr/>
            </a:lvl1pPr>
          </a:lstStyle>
          <a:p>
            <a:pPr>
              <a:defRPr/>
            </a:pPr>
            <a:endParaRPr lang="en-US" altLang="en-DE"/>
          </a:p>
        </p:txBody>
      </p:sp>
    </p:spTree>
    <p:extLst>
      <p:ext uri="{BB962C8B-B14F-4D97-AF65-F5344CB8AC3E}">
        <p14:creationId xmlns:p14="http://schemas.microsoft.com/office/powerpoint/2010/main" val="177903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8" name="Titel 7"/>
          <p:cNvSpPr>
            <a:spLocks noGrp="1"/>
          </p:cNvSpPr>
          <p:nvPr>
            <p:ph type="title"/>
          </p:nvPr>
        </p:nvSpPr>
        <p:spPr>
          <a:xfrm>
            <a:off x="406402" y="238125"/>
            <a:ext cx="11377084" cy="1162050"/>
          </a:xfrm>
        </p:spPr>
        <p:txBody>
          <a:bodyPr/>
          <a:lstStyle/>
          <a:p>
            <a:r>
              <a:rPr lang="de-DE"/>
              <a:t>Titelmasterformat durch Klicken bearbeiten</a:t>
            </a:r>
            <a:endParaRPr lang="en-US" dirty="0"/>
          </a:p>
        </p:txBody>
      </p:sp>
      <p:sp>
        <p:nvSpPr>
          <p:cNvPr id="4" name="Foliennummernplatzhalter 4">
            <a:extLst>
              <a:ext uri="{FF2B5EF4-FFF2-40B4-BE49-F238E27FC236}">
                <a16:creationId xmlns:a16="http://schemas.microsoft.com/office/drawing/2014/main" id="{95A4E125-959A-4B44-BEAF-EDC546CF62A0}"/>
              </a:ext>
            </a:extLst>
          </p:cNvPr>
          <p:cNvSpPr>
            <a:spLocks noGrp="1"/>
          </p:cNvSpPr>
          <p:nvPr>
            <p:ph type="sldNum" sz="quarter" idx="10"/>
          </p:nvPr>
        </p:nvSpPr>
        <p:spPr/>
        <p:txBody>
          <a:bodyPr/>
          <a:lstStyle>
            <a:lvl1pPr>
              <a:defRPr/>
            </a:lvl1pPr>
          </a:lstStyle>
          <a:p>
            <a:pPr>
              <a:defRPr/>
            </a:pPr>
            <a:fld id="{A193750B-3276-40BD-8964-99BE54379D7B}"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780083D5-6821-43CF-8882-6E5C11B8C231}"/>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5450932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Unter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a:t>Textmasterformate durch Klicken bearbeiten</a:t>
            </a:r>
          </a:p>
          <a:p>
            <a:pPr lvl="1"/>
            <a:r>
              <a:rPr lang="de-DE" dirty="0"/>
              <a:t>Zweite Ebene</a:t>
            </a:r>
          </a:p>
          <a:p>
            <a:pPr lvl="2"/>
            <a:r>
              <a:rPr lang="de-DE" dirty="0"/>
              <a:t>Dritte Ebene</a:t>
            </a:r>
          </a:p>
          <a:p>
            <a:pPr lvl="3"/>
            <a:r>
              <a:rPr lang="de-DE" dirty="0"/>
              <a:t>Vierte Ebene</a:t>
            </a:r>
          </a:p>
          <a:p>
            <a:pPr lvl="4"/>
            <a:r>
              <a:rPr lang="de-DE" dirty="0"/>
              <a:t>Fünfte Ebene</a:t>
            </a:r>
            <a:endParaRPr lang="en-US" dirty="0"/>
          </a:p>
        </p:txBody>
      </p:sp>
      <p:sp>
        <p:nvSpPr>
          <p:cNvPr id="2" name="Titel 1"/>
          <p:cNvSpPr>
            <a:spLocks noGrp="1"/>
          </p:cNvSpPr>
          <p:nvPr>
            <p:ph type="title"/>
          </p:nvPr>
        </p:nvSpPr>
        <p:spPr>
          <a:xfrm>
            <a:off x="408519" y="238125"/>
            <a:ext cx="11374967" cy="577850"/>
          </a:xfrm>
        </p:spPr>
        <p:txBody>
          <a:bodyPr/>
          <a:lstStyle/>
          <a:p>
            <a:r>
              <a:rPr lang="de-DE"/>
              <a:t>Mastertitelformat bearbeiten</a:t>
            </a:r>
            <a:endParaRPr lang="en-US" dirty="0"/>
          </a:p>
        </p:txBody>
      </p:sp>
      <p:sp>
        <p:nvSpPr>
          <p:cNvPr id="8" name="Textplatzhalter 7"/>
          <p:cNvSpPr>
            <a:spLocks noGrp="1"/>
          </p:cNvSpPr>
          <p:nvPr>
            <p:ph type="body" sz="quarter" idx="12"/>
          </p:nvPr>
        </p:nvSpPr>
        <p:spPr>
          <a:xfrm>
            <a:off x="336002" y="723902"/>
            <a:ext cx="11373113" cy="695325"/>
          </a:xfrm>
        </p:spPr>
        <p:txBody>
          <a:bodyPr/>
          <a:lstStyle>
            <a:lvl5pPr marL="230188" indent="-230188" algn="l">
              <a:buFont typeface="Arial"/>
              <a:buNone/>
              <a:defRPr b="1" baseline="0">
                <a:solidFill>
                  <a:schemeClr val="tx1"/>
                </a:solidFill>
                <a:latin typeface="Verdana"/>
                <a:cs typeface="Verdana"/>
              </a:defRPr>
            </a:lvl5pPr>
          </a:lstStyle>
          <a:p>
            <a:pPr lvl="0"/>
            <a:r>
              <a:rPr lang="de-DE"/>
              <a:t>Mastertextformat bearbeiten</a:t>
            </a:r>
          </a:p>
          <a:p>
            <a:pPr lvl="1"/>
            <a:r>
              <a:rPr lang="de-DE"/>
              <a:t>Zweite Ebene</a:t>
            </a:r>
          </a:p>
        </p:txBody>
      </p:sp>
      <p:sp>
        <p:nvSpPr>
          <p:cNvPr id="5" name="Foliennummernplatzhalter 4">
            <a:extLst>
              <a:ext uri="{FF2B5EF4-FFF2-40B4-BE49-F238E27FC236}">
                <a16:creationId xmlns:a16="http://schemas.microsoft.com/office/drawing/2014/main" id="{B64D2D1E-2A33-4AE6-AAD3-A2C85967CB7C}"/>
              </a:ext>
            </a:extLst>
          </p:cNvPr>
          <p:cNvSpPr>
            <a:spLocks noGrp="1"/>
          </p:cNvSpPr>
          <p:nvPr>
            <p:ph type="sldNum" sz="quarter" idx="13"/>
          </p:nvPr>
        </p:nvSpPr>
        <p:spPr/>
        <p:txBody>
          <a:bodyPr/>
          <a:lstStyle>
            <a:lvl1pPr>
              <a:defRPr/>
            </a:lvl1pPr>
          </a:lstStyle>
          <a:p>
            <a:pPr>
              <a:defRPr/>
            </a:pPr>
            <a:fld id="{B75D5A9D-EEBC-42B9-9CC7-B65E38EB21DA}"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7E2732CE-04D8-44B8-A836-ABBC5AA366F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37904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und Inhalt und Quell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dirty="0"/>
          </a:p>
        </p:txBody>
      </p:sp>
      <p:sp>
        <p:nvSpPr>
          <p:cNvPr id="3" name="Inhaltsplatzhalter 2"/>
          <p:cNvSpPr>
            <a:spLocks noGrp="1"/>
          </p:cNvSpPr>
          <p:nvPr>
            <p:ph idx="1"/>
          </p:nvPr>
        </p:nvSpPr>
        <p:spPr>
          <a:xfrm>
            <a:off x="400053" y="1495425"/>
            <a:ext cx="11383433" cy="4172052"/>
          </a:xfrm>
        </p:spPr>
        <p:txBody>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5" name="Foliennummernplatzhalter 4">
            <a:extLst>
              <a:ext uri="{FF2B5EF4-FFF2-40B4-BE49-F238E27FC236}">
                <a16:creationId xmlns:a16="http://schemas.microsoft.com/office/drawing/2014/main" id="{24CAAAF3-C0BE-4311-B5BE-1E663C69D340}"/>
              </a:ext>
            </a:extLst>
          </p:cNvPr>
          <p:cNvSpPr>
            <a:spLocks noGrp="1"/>
          </p:cNvSpPr>
          <p:nvPr>
            <p:ph type="sldNum" sz="quarter" idx="13"/>
          </p:nvPr>
        </p:nvSpPr>
        <p:spPr/>
        <p:txBody>
          <a:bodyPr/>
          <a:lstStyle>
            <a:lvl1pPr>
              <a:defRPr/>
            </a:lvl1pPr>
          </a:lstStyle>
          <a:p>
            <a:pPr>
              <a:defRPr/>
            </a:pPr>
            <a:fld id="{3A9CFBA5-80BA-413B-9936-9804DB11379F}" type="slidenum">
              <a:rPr lang="de-DE" altLang="en-DE"/>
              <a:pPr>
                <a:defRPr/>
              </a:pPr>
              <a:t>‹Nr.›</a:t>
            </a:fld>
            <a:endParaRPr lang="de-DE" altLang="en-DE"/>
          </a:p>
        </p:txBody>
      </p:sp>
      <p:sp>
        <p:nvSpPr>
          <p:cNvPr id="6" name="Fußzeilenplatzhalter 12">
            <a:extLst>
              <a:ext uri="{FF2B5EF4-FFF2-40B4-BE49-F238E27FC236}">
                <a16:creationId xmlns:a16="http://schemas.microsoft.com/office/drawing/2014/main" id="{98832AF6-BF7E-4F9E-B8A3-191486669ABA}"/>
              </a:ext>
            </a:extLst>
          </p:cNvPr>
          <p:cNvSpPr>
            <a:spLocks noGrp="1"/>
          </p:cNvSpPr>
          <p:nvPr>
            <p:ph type="ftr" sz="quarter" idx="14"/>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742867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3"/>
            <a:ext cx="10363200" cy="1362075"/>
          </a:xfrm>
        </p:spPr>
        <p:txBody>
          <a:bodyPr/>
          <a:lstStyle>
            <a:lvl1pPr algn="l">
              <a:defRPr sz="3200" b="1" cap="none"/>
            </a:lvl1pPr>
          </a:lstStyle>
          <a:p>
            <a:r>
              <a:rPr lang="de-DE"/>
              <a:t>Titelmasterformat durch Klicken bearbeiten</a:t>
            </a:r>
            <a:endParaRPr lang="en-US" dirty="0"/>
          </a:p>
        </p:txBody>
      </p:sp>
      <p:sp>
        <p:nvSpPr>
          <p:cNvPr id="3" name="Textplatzhalter 2"/>
          <p:cNvSpPr>
            <a:spLocks noGrp="1"/>
          </p:cNvSpPr>
          <p:nvPr>
            <p:ph type="body" idx="1"/>
          </p:nvPr>
        </p:nvSpPr>
        <p:spPr>
          <a:xfrm>
            <a:off x="963084" y="2867103"/>
            <a:ext cx="10363200" cy="1500187"/>
          </a:xfrm>
          <a:solidFill>
            <a:srgbClr val="FFFFFF"/>
          </a:solidFill>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Textmasterformate durch Klicken bearbeiten</a:t>
            </a:r>
          </a:p>
        </p:txBody>
      </p:sp>
      <p:sp>
        <p:nvSpPr>
          <p:cNvPr id="4" name="Foliennummernplatzhalter 4">
            <a:extLst>
              <a:ext uri="{FF2B5EF4-FFF2-40B4-BE49-F238E27FC236}">
                <a16:creationId xmlns:a16="http://schemas.microsoft.com/office/drawing/2014/main" id="{0889AA4C-1C59-4694-9150-4D395F84DB8E}"/>
              </a:ext>
            </a:extLst>
          </p:cNvPr>
          <p:cNvSpPr>
            <a:spLocks noGrp="1"/>
          </p:cNvSpPr>
          <p:nvPr>
            <p:ph type="sldNum" sz="quarter" idx="10"/>
          </p:nvPr>
        </p:nvSpPr>
        <p:spPr/>
        <p:txBody>
          <a:bodyPr/>
          <a:lstStyle>
            <a:lvl1pPr>
              <a:defRPr/>
            </a:lvl1pPr>
          </a:lstStyle>
          <a:p>
            <a:pPr>
              <a:defRPr/>
            </a:pPr>
            <a:fld id="{FD376959-7B8F-42B2-8986-D3DE330B939E}" type="slidenum">
              <a:rPr lang="de-DE" altLang="en-DE"/>
              <a:pPr>
                <a:defRPr/>
              </a:pPr>
              <a:t>‹Nr.›</a:t>
            </a:fld>
            <a:endParaRPr lang="de-DE" altLang="en-DE"/>
          </a:p>
        </p:txBody>
      </p:sp>
      <p:sp>
        <p:nvSpPr>
          <p:cNvPr id="5" name="Fußzeilenplatzhalter 12">
            <a:extLst>
              <a:ext uri="{FF2B5EF4-FFF2-40B4-BE49-F238E27FC236}">
                <a16:creationId xmlns:a16="http://schemas.microsoft.com/office/drawing/2014/main" id="{C6CE0D1B-02D1-4FA1-997C-8191F6868ABE}"/>
              </a:ext>
            </a:extLst>
          </p:cNvPr>
          <p:cNvSpPr>
            <a:spLocks noGrp="1"/>
          </p:cNvSpPr>
          <p:nvPr>
            <p:ph type="ftr" sz="quarter" idx="11"/>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813900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endParaRPr lang="en-US"/>
          </a:p>
        </p:txBody>
      </p:sp>
      <p:sp>
        <p:nvSpPr>
          <p:cNvPr id="3" name="Inhaltsplatzhalter 2"/>
          <p:cNvSpPr>
            <a:spLocks noGrp="1"/>
          </p:cNvSpPr>
          <p:nvPr>
            <p:ph sz="half" idx="1"/>
          </p:nvPr>
        </p:nvSpPr>
        <p:spPr>
          <a:xfrm>
            <a:off x="406401" y="1498600"/>
            <a:ext cx="5496984" cy="4457700"/>
          </a:xfrm>
        </p:spPr>
        <p:txBody>
          <a:bodyPr/>
          <a:lstStyle>
            <a:lvl1pPr>
              <a:defRPr sz="2000"/>
            </a:lvl1pPr>
            <a:lvl2pPr>
              <a:defRPr sz="2000"/>
            </a:lvl2pPr>
            <a:lvl3pPr>
              <a:defRPr sz="2000"/>
            </a:lvl3pPr>
            <a:lvl4pPr>
              <a:defRPr sz="2000"/>
            </a:lvl4pPr>
            <a:lvl5pPr>
              <a:defRPr sz="2000"/>
            </a:lvl5pPr>
            <a:lvl6pPr>
              <a:defRPr sz="2000"/>
            </a:lvl6pPr>
            <a:lvl7pPr>
              <a:defRPr sz="2000"/>
            </a:lvl7pPr>
            <a:lvl8pPr>
              <a:defRPr sz="2000"/>
            </a:lvl8pPr>
            <a:lvl9pPr>
              <a:buNone/>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4" name="Inhaltsplatzhalter 3"/>
          <p:cNvSpPr>
            <a:spLocks noGrp="1"/>
          </p:cNvSpPr>
          <p:nvPr>
            <p:ph sz="half" idx="2"/>
          </p:nvPr>
        </p:nvSpPr>
        <p:spPr>
          <a:xfrm>
            <a:off x="6267452" y="1498600"/>
            <a:ext cx="5516033" cy="4457700"/>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9" name="Textplatzhalter 8"/>
          <p:cNvSpPr>
            <a:spLocks noGrp="1"/>
          </p:cNvSpPr>
          <p:nvPr>
            <p:ph type="body" sz="quarter" idx="12"/>
          </p:nvPr>
        </p:nvSpPr>
        <p:spPr>
          <a:xfrm>
            <a:off x="408519" y="5679235"/>
            <a:ext cx="11374967" cy="268186"/>
          </a:xfrm>
        </p:spPr>
        <p:txBody>
          <a:bodyPr/>
          <a:lstStyle>
            <a:lvl1pPr>
              <a:buNone/>
              <a:defRPr sz="1200"/>
            </a:lvl1pPr>
          </a:lstStyle>
          <a:p>
            <a:pPr lvl="0"/>
            <a:r>
              <a:rPr lang="de-DE"/>
              <a:t>Mastertextformat bearbeiten</a:t>
            </a:r>
          </a:p>
        </p:txBody>
      </p:sp>
      <p:sp>
        <p:nvSpPr>
          <p:cNvPr id="6" name="Foliennummernplatzhalter 5">
            <a:extLst>
              <a:ext uri="{FF2B5EF4-FFF2-40B4-BE49-F238E27FC236}">
                <a16:creationId xmlns:a16="http://schemas.microsoft.com/office/drawing/2014/main" id="{AFC47C2F-0EFD-46F8-A61E-9BC37974FFB4}"/>
              </a:ext>
            </a:extLst>
          </p:cNvPr>
          <p:cNvSpPr>
            <a:spLocks noGrp="1"/>
          </p:cNvSpPr>
          <p:nvPr>
            <p:ph type="sldNum" sz="quarter" idx="13"/>
          </p:nvPr>
        </p:nvSpPr>
        <p:spPr/>
        <p:txBody>
          <a:bodyPr/>
          <a:lstStyle>
            <a:lvl1pPr>
              <a:defRPr/>
            </a:lvl1pPr>
          </a:lstStyle>
          <a:p>
            <a:pPr>
              <a:defRPr/>
            </a:pPr>
            <a:fld id="{DCFA74AF-4D45-4418-B8FA-4AF72B683505}" type="slidenum">
              <a:rPr lang="de-DE" altLang="en-DE"/>
              <a:pPr>
                <a:defRPr/>
              </a:pPr>
              <a:t>‹Nr.›</a:t>
            </a:fld>
            <a:endParaRPr lang="de-DE" altLang="en-DE"/>
          </a:p>
        </p:txBody>
      </p:sp>
      <p:sp>
        <p:nvSpPr>
          <p:cNvPr id="7" name="Fußzeilenplatzhalter 12">
            <a:extLst>
              <a:ext uri="{FF2B5EF4-FFF2-40B4-BE49-F238E27FC236}">
                <a16:creationId xmlns:a16="http://schemas.microsoft.com/office/drawing/2014/main" id="{BE1400F4-3301-4A48-B9D2-BC2CEEB55F6F}"/>
              </a:ext>
            </a:extLst>
          </p:cNvPr>
          <p:cNvSpPr>
            <a:spLocks noGrp="1"/>
          </p:cNvSpPr>
          <p:nvPr>
            <p:ph type="ftr" sz="quarter" idx="14"/>
          </p:nvPr>
        </p:nvSpPr>
        <p:spPr>
          <a:xfrm>
            <a:off x="4776788" y="6419850"/>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315989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08517" y="236538"/>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2169" y="1499733"/>
            <a:ext cx="550121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174875"/>
            <a:ext cx="54948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platzhalter 4"/>
          <p:cNvSpPr>
            <a:spLocks noGrp="1"/>
          </p:cNvSpPr>
          <p:nvPr>
            <p:ph type="body" sz="quarter" idx="3"/>
          </p:nvPr>
        </p:nvSpPr>
        <p:spPr>
          <a:xfrm>
            <a:off x="6267452" y="1499733"/>
            <a:ext cx="5520267" cy="675142"/>
          </a:xfrm>
        </p:spPr>
        <p:txBody>
          <a:bodyPr anchor="b"/>
          <a:lstStyle>
            <a:lvl1pPr marL="0" indent="0">
              <a:buNone/>
              <a:defRPr sz="2400" b="1">
                <a:latin typeface="Verdana"/>
                <a:cs typeface="Verdan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6" name="Inhaltsplatzhalter 5"/>
          <p:cNvSpPr>
            <a:spLocks noGrp="1"/>
          </p:cNvSpPr>
          <p:nvPr>
            <p:ph sz="quarter" idx="4"/>
          </p:nvPr>
        </p:nvSpPr>
        <p:spPr>
          <a:xfrm>
            <a:off x="6267452" y="2174875"/>
            <a:ext cx="5520267" cy="3768725"/>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8"/>
          <p:cNvSpPr>
            <a:spLocks noGrp="1"/>
          </p:cNvSpPr>
          <p:nvPr>
            <p:ph type="body" sz="quarter" idx="13"/>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D85D534B-C930-4A3A-8D6C-56C71FA05A98}"/>
              </a:ext>
            </a:extLst>
          </p:cNvPr>
          <p:cNvSpPr>
            <a:spLocks noGrp="1"/>
          </p:cNvSpPr>
          <p:nvPr>
            <p:ph type="sldNum" sz="quarter" idx="14"/>
          </p:nvPr>
        </p:nvSpPr>
        <p:spPr/>
        <p:txBody>
          <a:bodyPr/>
          <a:lstStyle>
            <a:lvl1pPr>
              <a:defRPr/>
            </a:lvl1pPr>
          </a:lstStyle>
          <a:p>
            <a:pPr>
              <a:defRPr/>
            </a:pPr>
            <a:fld id="{DF5F6709-701E-4DA0-991A-E2631F36A65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8733742C-D4E4-4CA7-9543-707D246B0970}"/>
              </a:ext>
            </a:extLst>
          </p:cNvPr>
          <p:cNvSpPr>
            <a:spLocks noGrp="1"/>
          </p:cNvSpPr>
          <p:nvPr>
            <p:ph type="ftr" sz="quarter" idx="15"/>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3020673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ergleich 2">
    <p:spTree>
      <p:nvGrpSpPr>
        <p:cNvPr id="1" name=""/>
        <p:cNvGrpSpPr/>
        <p:nvPr/>
      </p:nvGrpSpPr>
      <p:grpSpPr>
        <a:xfrm>
          <a:off x="0" y="0"/>
          <a:ext cx="0" cy="0"/>
          <a:chOff x="0" y="0"/>
          <a:chExt cx="0" cy="0"/>
        </a:xfrm>
      </p:grpSpPr>
      <p:sp>
        <p:nvSpPr>
          <p:cNvPr id="2" name="Titel 1"/>
          <p:cNvSpPr>
            <a:spLocks noGrp="1"/>
          </p:cNvSpPr>
          <p:nvPr>
            <p:ph type="title"/>
          </p:nvPr>
        </p:nvSpPr>
        <p:spPr>
          <a:xfrm>
            <a:off x="408517" y="246820"/>
            <a:ext cx="11377083" cy="1143000"/>
          </a:xfrm>
        </p:spPr>
        <p:txBody>
          <a:bodyPr/>
          <a:lstStyle>
            <a:lvl1pPr>
              <a:defRPr/>
            </a:lvl1pPr>
          </a:lstStyle>
          <a:p>
            <a:r>
              <a:rPr lang="de-DE"/>
              <a:t>Titelmasterformat durch Klicken bearbeiten</a:t>
            </a:r>
            <a:endParaRPr lang="en-US" dirty="0"/>
          </a:p>
        </p:txBody>
      </p:sp>
      <p:sp>
        <p:nvSpPr>
          <p:cNvPr id="3" name="Textplatzhalter 2"/>
          <p:cNvSpPr>
            <a:spLocks noGrp="1"/>
          </p:cNvSpPr>
          <p:nvPr>
            <p:ph type="body" idx="1"/>
          </p:nvPr>
        </p:nvSpPr>
        <p:spPr>
          <a:xfrm>
            <a:off x="408517" y="1499733"/>
            <a:ext cx="5494867" cy="1072782"/>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4" name="Inhaltsplatzhalter 3"/>
          <p:cNvSpPr>
            <a:spLocks noGrp="1"/>
          </p:cNvSpPr>
          <p:nvPr>
            <p:ph sz="half" idx="2"/>
          </p:nvPr>
        </p:nvSpPr>
        <p:spPr>
          <a:xfrm>
            <a:off x="408517" y="2585216"/>
            <a:ext cx="5494867" cy="3358384"/>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1" name="Textplatzhalter 2"/>
          <p:cNvSpPr>
            <a:spLocks noGrp="1"/>
          </p:cNvSpPr>
          <p:nvPr>
            <p:ph type="body" idx="12"/>
          </p:nvPr>
        </p:nvSpPr>
        <p:spPr>
          <a:xfrm>
            <a:off x="6290737" y="1499736"/>
            <a:ext cx="5496983" cy="1072781"/>
          </a:xfrm>
        </p:spPr>
        <p:txBody>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Textmasterformate durch Klicken bearbeiten</a:t>
            </a:r>
          </a:p>
        </p:txBody>
      </p:sp>
      <p:sp>
        <p:nvSpPr>
          <p:cNvPr id="12" name="Inhaltsplatzhalter 3"/>
          <p:cNvSpPr>
            <a:spLocks noGrp="1"/>
          </p:cNvSpPr>
          <p:nvPr>
            <p:ph sz="half" idx="13"/>
          </p:nvPr>
        </p:nvSpPr>
        <p:spPr>
          <a:xfrm>
            <a:off x="6290737" y="2585218"/>
            <a:ext cx="5496983" cy="3358411"/>
          </a:xfrm>
        </p:spPr>
        <p:txBody>
          <a:bodyPr/>
          <a:lstStyle>
            <a:lvl1pPr>
              <a:defRPr sz="2000"/>
            </a:lvl1pPr>
            <a:lvl2pPr>
              <a:defRPr sz="2000"/>
            </a:lvl2pPr>
            <a:lvl3pPr>
              <a:defRPr sz="2000"/>
            </a:lvl3pPr>
            <a:lvl4pPr>
              <a:defRPr sz="2000"/>
            </a:lvl4pPr>
            <a:lvl5pPr>
              <a:defRPr sz="2000"/>
            </a:lvl5pPr>
            <a:lvl6pPr>
              <a:defRPr sz="1600"/>
            </a:lvl6pPr>
            <a:lvl7pPr>
              <a:defRPr sz="1600"/>
            </a:lvl7pPr>
            <a:lvl8pPr>
              <a:defRPr sz="1600"/>
            </a:lvl8pPr>
            <a:lvl9pPr>
              <a:defRPr sz="1600"/>
            </a:lvl9p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13" name="Textplatzhalter 8"/>
          <p:cNvSpPr>
            <a:spLocks noGrp="1"/>
          </p:cNvSpPr>
          <p:nvPr>
            <p:ph type="body" sz="quarter" idx="14"/>
          </p:nvPr>
        </p:nvSpPr>
        <p:spPr>
          <a:xfrm>
            <a:off x="408519" y="5679235"/>
            <a:ext cx="11374967" cy="268186"/>
          </a:xfrm>
        </p:spPr>
        <p:txBody>
          <a:bodyPr/>
          <a:lstStyle>
            <a:lvl1pPr>
              <a:buNone/>
              <a:defRPr sz="1200"/>
            </a:lvl1pPr>
          </a:lstStyle>
          <a:p>
            <a:pPr lvl="0"/>
            <a:r>
              <a:rPr lang="de-DE"/>
              <a:t>Mastertextformat bearbeiten</a:t>
            </a:r>
          </a:p>
        </p:txBody>
      </p:sp>
      <p:sp>
        <p:nvSpPr>
          <p:cNvPr id="8" name="Foliennummernplatzhalter 7">
            <a:extLst>
              <a:ext uri="{FF2B5EF4-FFF2-40B4-BE49-F238E27FC236}">
                <a16:creationId xmlns:a16="http://schemas.microsoft.com/office/drawing/2014/main" id="{AA305DCF-D431-4CD8-9B9E-7D88AE184A20}"/>
              </a:ext>
            </a:extLst>
          </p:cNvPr>
          <p:cNvSpPr>
            <a:spLocks noGrp="1"/>
          </p:cNvSpPr>
          <p:nvPr>
            <p:ph type="sldNum" sz="quarter" idx="15"/>
          </p:nvPr>
        </p:nvSpPr>
        <p:spPr/>
        <p:txBody>
          <a:bodyPr/>
          <a:lstStyle>
            <a:lvl1pPr>
              <a:defRPr/>
            </a:lvl1pPr>
          </a:lstStyle>
          <a:p>
            <a:pPr>
              <a:defRPr/>
            </a:pPr>
            <a:fld id="{CEC1F079-61AC-458D-B42A-94231AF7307A}" type="slidenum">
              <a:rPr lang="de-DE" altLang="en-DE"/>
              <a:pPr>
                <a:defRPr/>
              </a:pPr>
              <a:t>‹Nr.›</a:t>
            </a:fld>
            <a:endParaRPr lang="de-DE" altLang="en-DE"/>
          </a:p>
        </p:txBody>
      </p:sp>
      <p:sp>
        <p:nvSpPr>
          <p:cNvPr id="9" name="Fußzeilenplatzhalter 12">
            <a:extLst>
              <a:ext uri="{FF2B5EF4-FFF2-40B4-BE49-F238E27FC236}">
                <a16:creationId xmlns:a16="http://schemas.microsoft.com/office/drawing/2014/main" id="{EB939D37-962D-4EB0-879E-27744FABC8D8}"/>
              </a:ext>
            </a:extLst>
          </p:cNvPr>
          <p:cNvSpPr>
            <a:spLocks noGrp="1"/>
          </p:cNvSpPr>
          <p:nvPr>
            <p:ph type="ftr" sz="quarter" idx="16"/>
          </p:nvPr>
        </p:nvSpPr>
        <p:spPr>
          <a:xfrm>
            <a:off x="4776788" y="6423025"/>
            <a:ext cx="5861050" cy="269875"/>
          </a:xfrm>
        </p:spPr>
        <p:txBody>
          <a:bodyPr/>
          <a:lstStyle>
            <a:lvl1pPr>
              <a:defRPr/>
            </a:lvl1pPr>
          </a:lstStyle>
          <a:p>
            <a:pPr>
              <a:defRPr/>
            </a:pPr>
            <a:endParaRPr lang="en-US" altLang="en-DE"/>
          </a:p>
        </p:txBody>
      </p:sp>
    </p:spTree>
    <p:extLst>
      <p:ext uri="{BB962C8B-B14F-4D97-AF65-F5344CB8AC3E}">
        <p14:creationId xmlns:p14="http://schemas.microsoft.com/office/powerpoint/2010/main" val="2165549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A8132B7-EAFD-4A6C-B846-DBD68FDE5607}"/>
              </a:ext>
            </a:extLst>
          </p:cNvPr>
          <p:cNvSpPr>
            <a:spLocks noGrp="1" noChangeArrowheads="1"/>
          </p:cNvSpPr>
          <p:nvPr>
            <p:ph type="title"/>
          </p:nvPr>
        </p:nvSpPr>
        <p:spPr bwMode="gray">
          <a:xfrm>
            <a:off x="406400" y="238125"/>
            <a:ext cx="11377613" cy="116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Mastertitelformat bearbeiten</a:t>
            </a:r>
          </a:p>
        </p:txBody>
      </p:sp>
      <p:sp>
        <p:nvSpPr>
          <p:cNvPr id="1030" name="Rectangle 6">
            <a:extLst>
              <a:ext uri="{FF2B5EF4-FFF2-40B4-BE49-F238E27FC236}">
                <a16:creationId xmlns:a16="http://schemas.microsoft.com/office/drawing/2014/main" id="{9DA40873-A81F-4EBC-9B23-8F63F841D015}"/>
              </a:ext>
            </a:extLst>
          </p:cNvPr>
          <p:cNvSpPr>
            <a:spLocks noGrp="1" noChangeArrowheads="1"/>
          </p:cNvSpPr>
          <p:nvPr>
            <p:ph type="sldNum" sz="quarter" idx="4"/>
          </p:nvPr>
        </p:nvSpPr>
        <p:spPr bwMode="auto">
          <a:xfrm>
            <a:off x="10755313" y="6429375"/>
            <a:ext cx="1031875" cy="26035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1" hangingPunct="1">
              <a:lnSpc>
                <a:spcPct val="90000"/>
              </a:lnSpc>
              <a:spcBef>
                <a:spcPct val="50000"/>
              </a:spcBef>
              <a:buClr>
                <a:schemeClr val="tx2"/>
              </a:buClr>
              <a:buSzPct val="75000"/>
              <a:buFont typeface="Wingdings" panose="05000000000000000000" pitchFamily="2" charset="2"/>
              <a:buNone/>
              <a:defRPr sz="1200" b="1">
                <a:latin typeface="Verdana" panose="020B0604030504040204" pitchFamily="34" charset="0"/>
              </a:defRPr>
            </a:lvl1pPr>
          </a:lstStyle>
          <a:p>
            <a:pPr>
              <a:defRPr/>
            </a:pPr>
            <a:fld id="{DEB2688C-EF1B-48E2-8266-F81FD75FEC0A}" type="slidenum">
              <a:rPr lang="de-DE" altLang="en-DE"/>
              <a:pPr>
                <a:defRPr/>
              </a:pPr>
              <a:t>‹Nr.›</a:t>
            </a:fld>
            <a:endParaRPr lang="de-DE" altLang="en-DE"/>
          </a:p>
        </p:txBody>
      </p:sp>
      <p:sp>
        <p:nvSpPr>
          <p:cNvPr id="1028" name="Rectangle 35">
            <a:extLst>
              <a:ext uri="{FF2B5EF4-FFF2-40B4-BE49-F238E27FC236}">
                <a16:creationId xmlns:a16="http://schemas.microsoft.com/office/drawing/2014/main" id="{7FF28323-C561-49EE-A799-AEA1EF3415FC}"/>
              </a:ext>
            </a:extLst>
          </p:cNvPr>
          <p:cNvSpPr>
            <a:spLocks noGrp="1" noChangeArrowheads="1"/>
          </p:cNvSpPr>
          <p:nvPr>
            <p:ph type="body" idx="1"/>
          </p:nvPr>
        </p:nvSpPr>
        <p:spPr bwMode="gray">
          <a:xfrm>
            <a:off x="407988" y="1498600"/>
            <a:ext cx="11376025"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de-DE" altLang="en-US"/>
              <a:t>Erste Ebene in Verdana 20pt</a:t>
            </a:r>
          </a:p>
          <a:p>
            <a:pPr lvl="1"/>
            <a:r>
              <a:rPr lang="de-DE" altLang="en-US"/>
              <a:t>Zweite und folgende Ebenen in Verdana 18pt</a:t>
            </a:r>
          </a:p>
          <a:p>
            <a:pPr lvl="2"/>
            <a:r>
              <a:rPr lang="de-DE" altLang="en-US"/>
              <a:t>dritte</a:t>
            </a:r>
          </a:p>
          <a:p>
            <a:pPr lvl="3"/>
            <a:r>
              <a:rPr lang="de-DE" altLang="en-US"/>
              <a:t>vierte</a:t>
            </a:r>
          </a:p>
          <a:p>
            <a:pPr lvl="4"/>
            <a:r>
              <a:rPr lang="de-DE" altLang="en-US"/>
              <a:t>fünfte</a:t>
            </a:r>
          </a:p>
          <a:p>
            <a:pPr lvl="4"/>
            <a:r>
              <a:rPr lang="de-DE" altLang="en-US"/>
              <a:t>sechste</a:t>
            </a:r>
          </a:p>
          <a:p>
            <a:pPr lvl="4"/>
            <a:r>
              <a:rPr lang="de-DE" altLang="en-US"/>
              <a:t>siebente</a:t>
            </a:r>
          </a:p>
          <a:p>
            <a:pPr lvl="4"/>
            <a:r>
              <a:rPr lang="de-DE" altLang="en-US"/>
              <a:t>achte</a:t>
            </a:r>
          </a:p>
          <a:p>
            <a:pPr lvl="4"/>
            <a:r>
              <a:rPr lang="de-DE" altLang="en-US"/>
              <a:t>neunte</a:t>
            </a:r>
          </a:p>
          <a:p>
            <a:pPr lvl="4"/>
            <a:endParaRPr lang="de-DE" altLang="en-US"/>
          </a:p>
        </p:txBody>
      </p:sp>
      <p:sp>
        <p:nvSpPr>
          <p:cNvPr id="13" name="Fußzeilenplatzhalter 12">
            <a:extLst>
              <a:ext uri="{FF2B5EF4-FFF2-40B4-BE49-F238E27FC236}">
                <a16:creationId xmlns:a16="http://schemas.microsoft.com/office/drawing/2014/main" id="{2AEC8384-66EB-4658-8CEB-9BEFE13046D8}"/>
              </a:ext>
            </a:extLst>
          </p:cNvPr>
          <p:cNvSpPr>
            <a:spLocks noGrp="1"/>
          </p:cNvSpPr>
          <p:nvPr>
            <p:ph type="ftr" sz="quarter" idx="3"/>
          </p:nvPr>
        </p:nvSpPr>
        <p:spPr>
          <a:xfrm>
            <a:off x="4776788" y="6421438"/>
            <a:ext cx="5861050" cy="269875"/>
          </a:xfrm>
          <a:prstGeom prst="rect">
            <a:avLst/>
          </a:prstGeom>
        </p:spPr>
        <p:txBody>
          <a:bodyPr vert="horz" wrap="square" lIns="91440" tIns="45720" rIns="91440" bIns="45720" numCol="1" anchor="ctr" anchorCtr="0" compatLnSpc="1">
            <a:prstTxWarp prst="textNoShape">
              <a:avLst/>
            </a:prstTxWarp>
          </a:bodyPr>
          <a:lstStyle>
            <a:lvl1pPr algn="ctr" eaLnBrk="1" hangingPunct="1">
              <a:lnSpc>
                <a:spcPct val="90000"/>
              </a:lnSpc>
              <a:spcBef>
                <a:spcPct val="50000"/>
              </a:spcBef>
              <a:buClr>
                <a:schemeClr val="tx2"/>
              </a:buClr>
              <a:buSzPct val="75000"/>
              <a:buFont typeface="Wingdings" panose="05000000000000000000" pitchFamily="2" charset="2"/>
              <a:buNone/>
              <a:defRPr sz="1200">
                <a:solidFill>
                  <a:srgbClr val="898989"/>
                </a:solidFill>
                <a:latin typeface="Verdana" panose="020B0604030504040204" pitchFamily="34" charset="0"/>
              </a:defRPr>
            </a:lvl1pPr>
          </a:lstStyle>
          <a:p>
            <a:pPr>
              <a:defRPr/>
            </a:pPr>
            <a:endParaRPr lang="en-US" altLang="en-DE"/>
          </a:p>
        </p:txBody>
      </p:sp>
      <p:sp>
        <p:nvSpPr>
          <p:cNvPr id="17" name="Freihandform 16">
            <a:extLst>
              <a:ext uri="{FF2B5EF4-FFF2-40B4-BE49-F238E27FC236}">
                <a16:creationId xmlns:a16="http://schemas.microsoft.com/office/drawing/2014/main" id="{BABDD13C-01B4-447E-B476-6F876BD6745F}"/>
              </a:ext>
            </a:extLst>
          </p:cNvPr>
          <p:cNvSpPr/>
          <p:nvPr/>
        </p:nvSpPr>
        <p:spPr bwMode="auto">
          <a:xfrm>
            <a:off x="4764088" y="6388100"/>
            <a:ext cx="6985000" cy="46038"/>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pic>
        <p:nvPicPr>
          <p:cNvPr id="1031" name="Bild 9" descr="Logo_paluno_RGB.jpg">
            <a:extLst>
              <a:ext uri="{FF2B5EF4-FFF2-40B4-BE49-F238E27FC236}">
                <a16:creationId xmlns:a16="http://schemas.microsoft.com/office/drawing/2014/main" id="{6A9FC136-2274-4638-A23C-4870FFC1192F}"/>
              </a:ext>
            </a:extLst>
          </p:cNvPr>
          <p:cNvPicPr>
            <a:picLocks noChangeAspect="1"/>
          </p:cNvPicPr>
          <p:nvPr/>
        </p:nvPicPr>
        <p:blipFill>
          <a:blip r:embed="rId24">
            <a:extLst>
              <a:ext uri="{28A0092B-C50C-407E-A947-70E740481C1C}">
                <a14:useLocalDpi xmlns:a14="http://schemas.microsoft.com/office/drawing/2010/main" val="0"/>
              </a:ext>
            </a:extLst>
          </a:blip>
          <a:srcRect/>
          <a:stretch>
            <a:fillRect/>
          </a:stretch>
        </p:blipFill>
        <p:spPr bwMode="auto">
          <a:xfrm>
            <a:off x="404813" y="6249988"/>
            <a:ext cx="4192587"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feld 8">
            <a:extLst>
              <a:ext uri="{FF2B5EF4-FFF2-40B4-BE49-F238E27FC236}">
                <a16:creationId xmlns:a16="http://schemas.microsoft.com/office/drawing/2014/main" id="{1116BB72-E7B2-435E-BC11-EEB569ACAAFB}"/>
              </a:ext>
            </a:extLst>
          </p:cNvPr>
          <p:cNvSpPr txBox="1"/>
          <p:nvPr/>
        </p:nvSpPr>
        <p:spPr>
          <a:xfrm>
            <a:off x="10355263" y="2735263"/>
            <a:ext cx="184150" cy="258762"/>
          </a:xfrm>
          <a:prstGeom prst="rect">
            <a:avLst/>
          </a:prstGeom>
          <a:noFill/>
        </p:spPr>
        <p:txBody>
          <a:bodyPr wrap="none">
            <a:spAutoFit/>
          </a:bodyPr>
          <a:lstStyle>
            <a:lvl1pPr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sz="1200">
              <a:latin typeface="Verdana" panose="020B0604030504040204" pitchFamily="34" charset="0"/>
            </a:endParaRPr>
          </a:p>
        </p:txBody>
      </p:sp>
      <p:sp>
        <p:nvSpPr>
          <p:cNvPr id="15" name="Freihandform 14">
            <a:extLst>
              <a:ext uri="{FF2B5EF4-FFF2-40B4-BE49-F238E27FC236}">
                <a16:creationId xmlns:a16="http://schemas.microsoft.com/office/drawing/2014/main" id="{B022E83B-A7D1-4B0E-9EDD-2F49680D0A69}"/>
              </a:ext>
            </a:extLst>
          </p:cNvPr>
          <p:cNvSpPr/>
          <p:nvPr userDrawn="1"/>
        </p:nvSpPr>
        <p:spPr bwMode="auto">
          <a:xfrm>
            <a:off x="1282700" y="6386513"/>
            <a:ext cx="319088" cy="46037"/>
          </a:xfrm>
          <a:custGeom>
            <a:avLst/>
            <a:gdLst>
              <a:gd name="connsiteX0" fmla="*/ 0 w 4022000"/>
              <a:gd name="connsiteY0" fmla="*/ 0 h 0"/>
              <a:gd name="connsiteX1" fmla="*/ 4022000 w 4022000"/>
              <a:gd name="connsiteY1" fmla="*/ 0 h 0"/>
              <a:gd name="connsiteX2" fmla="*/ 4022000 w 4022000"/>
              <a:gd name="connsiteY2" fmla="*/ 0 h 0"/>
            </a:gdLst>
            <a:ahLst/>
            <a:cxnLst>
              <a:cxn ang="0">
                <a:pos x="connsiteX0" y="connsiteY0"/>
              </a:cxn>
              <a:cxn ang="0">
                <a:pos x="connsiteX1" y="connsiteY1"/>
              </a:cxn>
              <a:cxn ang="0">
                <a:pos x="connsiteX2" y="connsiteY2"/>
              </a:cxn>
            </a:cxnLst>
            <a:rect l="l" t="t" r="r" b="b"/>
            <a:pathLst>
              <a:path w="4022000">
                <a:moveTo>
                  <a:pt x="0" y="0"/>
                </a:moveTo>
                <a:lnTo>
                  <a:pt x="4022000" y="0"/>
                </a:lnTo>
                <a:lnTo>
                  <a:pt x="4022000" y="0"/>
                </a:lnTo>
              </a:path>
            </a:pathLst>
          </a:custGeom>
          <a:solidFill>
            <a:srgbClr val="B90000"/>
          </a:solidFill>
          <a:ln w="60960" cap="rnd" cmpd="sng" algn="ctr">
            <a:solidFill>
              <a:srgbClr val="A90000"/>
            </a:solidFill>
            <a:prstDash val="solid"/>
            <a:round/>
            <a:headEnd type="none" w="med" len="med"/>
            <a:tailEnd type="none" w="med" len="med"/>
          </a:ln>
          <a:effectLst/>
        </p:spPr>
        <p:txBody>
          <a:bodyPr lIns="0" tIns="0" rIns="0" bIns="0"/>
          <a:lstStyle>
            <a:lvl1pPr marL="220663" indent="-220663"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DE">
              <a:latin typeface="Verdana" panose="020B0604030504040204" pitchFamily="34" charset="0"/>
            </a:endParaRPr>
          </a:p>
        </p:txBody>
      </p:sp>
      <p:sp>
        <p:nvSpPr>
          <p:cNvPr id="11" name="Textplatzhalter 8">
            <a:extLst>
              <a:ext uri="{FF2B5EF4-FFF2-40B4-BE49-F238E27FC236}">
                <a16:creationId xmlns:a16="http://schemas.microsoft.com/office/drawing/2014/main" id="{4ECB8F9B-5BEA-43F9-A876-E5D149286E39}"/>
              </a:ext>
            </a:extLst>
          </p:cNvPr>
          <p:cNvSpPr txBox="1">
            <a:spLocks/>
          </p:cNvSpPr>
          <p:nvPr userDrawn="1"/>
        </p:nvSpPr>
        <p:spPr bwMode="gray">
          <a:xfrm rot="16200000">
            <a:off x="11555413" y="6081713"/>
            <a:ext cx="944562" cy="328612"/>
          </a:xfrm>
          <a:prstGeom prst="rect">
            <a:avLst/>
          </a:prstGeom>
          <a:noFill/>
          <a:ln w="9525">
            <a:noFill/>
            <a:miter lim="800000"/>
            <a:headEnd/>
            <a:tailEnd/>
          </a:ln>
          <a:effectLst/>
        </p:spPr>
        <p:txBody>
          <a:bodyPr lIns="0" tIns="0" rIns="0" bIns="0"/>
          <a:lstStyle>
            <a:lvl1pPr marL="358775" indent="-287338"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1pPr>
            <a:lvl2pPr marL="37931725" indent="-37474525" eaLnBrk="0" hangingPunct="0">
              <a:lnSpc>
                <a:spcPct val="90000"/>
              </a:lnSpc>
              <a:spcBef>
                <a:spcPct val="50000"/>
              </a:spcBef>
              <a:buClr>
                <a:schemeClr val="tx2"/>
              </a:buClr>
              <a:buSzPct val="75000"/>
              <a:buFont typeface="Wingdings" panose="05000000000000000000" pitchFamily="2" charset="2"/>
              <a:defRPr sz="2000">
                <a:solidFill>
                  <a:schemeClr val="tx1"/>
                </a:solidFill>
                <a:latin typeface="Arial" panose="020B0604020202020204" pitchFamily="34" charset="0"/>
                <a:ea typeface="ＭＳ Ｐゴシック" panose="020B0600070205080204" pitchFamily="34" charset="-128"/>
              </a:defRPr>
            </a:lvl2pPr>
            <a:lvl3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3pPr>
            <a:lvl4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4pPr>
            <a:lvl5pPr eaLnBrk="0" hangingPunct="0">
              <a:lnSpc>
                <a:spcPct val="90000"/>
              </a:lnSpc>
              <a:spcBef>
                <a:spcPct val="50000"/>
              </a:spcBef>
              <a:defRPr sz="2000">
                <a:solidFill>
                  <a:schemeClr val="tx1"/>
                </a:solidFill>
                <a:latin typeface="Arial" panose="020B0604020202020204" pitchFamily="34" charset="0"/>
                <a:ea typeface="ＭＳ Ｐゴシック" panose="020B0600070205080204" pitchFamily="34" charset="-128"/>
              </a:defRPr>
            </a:lvl5pPr>
            <a:lvl6pPr marL="4572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9144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13716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1828800" eaLnBrk="0" fontAlgn="base" hangingPunct="0">
              <a:lnSpc>
                <a:spcPct val="90000"/>
              </a:lnSpc>
              <a:spcBef>
                <a:spcPct val="5000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25000"/>
              </a:spcBef>
              <a:buClr>
                <a:srgbClr val="304090"/>
              </a:buClr>
              <a:buSzPct val="100000"/>
              <a:buFont typeface="Arial" panose="020B0604020202020204" pitchFamily="34" charset="0"/>
              <a:buNone/>
              <a:defRPr/>
            </a:pPr>
            <a:r>
              <a:rPr lang="en-US" altLang="en-DE" sz="1200">
                <a:solidFill>
                  <a:srgbClr val="B3B3B3"/>
                </a:solidFill>
                <a:latin typeface="Verdana" panose="020B0604030504040204" pitchFamily="34" charset="0"/>
              </a:rPr>
              <a:t>© paluno</a:t>
            </a:r>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Lst>
  <p:hf hdr="0" ftr="0" dt="0"/>
  <p:txStyles>
    <p:titleStyle>
      <a:lvl1pPr algn="l" rtl="0" eaLnBrk="0" fontAlgn="base" hangingPunct="0">
        <a:lnSpc>
          <a:spcPct val="90000"/>
        </a:lnSpc>
        <a:spcBef>
          <a:spcPct val="0"/>
        </a:spcBef>
        <a:spcAft>
          <a:spcPct val="0"/>
        </a:spcAft>
        <a:defRPr sz="2800" b="1">
          <a:solidFill>
            <a:srgbClr val="304090"/>
          </a:solidFill>
          <a:latin typeface="Verdana"/>
          <a:ea typeface="ＭＳ Ｐゴシック" panose="020B0600070205080204" pitchFamily="34" charset="-128"/>
          <a:cs typeface="Verdana"/>
        </a:defRPr>
      </a:lvl1pPr>
      <a:lvl2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2pPr>
      <a:lvl3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3pPr>
      <a:lvl4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4pPr>
      <a:lvl5pPr algn="l" rtl="0" eaLnBrk="0" fontAlgn="base" hangingPunct="0">
        <a:lnSpc>
          <a:spcPct val="90000"/>
        </a:lnSpc>
        <a:spcBef>
          <a:spcPct val="0"/>
        </a:spcBef>
        <a:spcAft>
          <a:spcPct val="0"/>
        </a:spcAft>
        <a:defRPr sz="2800" b="1">
          <a:solidFill>
            <a:srgbClr val="304090"/>
          </a:solidFill>
          <a:latin typeface="Verdana" panose="020B0604030504040204" pitchFamily="34" charset="0"/>
          <a:ea typeface="ＭＳ Ｐゴシック" panose="020B0600070205080204" pitchFamily="34" charset="-128"/>
          <a:cs typeface="Verdana" panose="020B0604030504040204" pitchFamily="34" charset="0"/>
        </a:defRPr>
      </a:lvl5pPr>
      <a:lvl6pPr marL="457200" algn="l" rtl="0" eaLnBrk="1" fontAlgn="base" hangingPunct="1">
        <a:lnSpc>
          <a:spcPct val="90000"/>
        </a:lnSpc>
        <a:spcBef>
          <a:spcPct val="0"/>
        </a:spcBef>
        <a:spcAft>
          <a:spcPct val="0"/>
        </a:spcAft>
        <a:defRPr sz="2800">
          <a:solidFill>
            <a:schemeClr val="tx2"/>
          </a:solidFill>
          <a:latin typeface="Arial" pitchFamily="2" charset="0"/>
        </a:defRPr>
      </a:lvl6pPr>
      <a:lvl7pPr marL="914400" algn="l" rtl="0" eaLnBrk="1" fontAlgn="base" hangingPunct="1">
        <a:lnSpc>
          <a:spcPct val="90000"/>
        </a:lnSpc>
        <a:spcBef>
          <a:spcPct val="0"/>
        </a:spcBef>
        <a:spcAft>
          <a:spcPct val="0"/>
        </a:spcAft>
        <a:defRPr sz="2800">
          <a:solidFill>
            <a:schemeClr val="tx2"/>
          </a:solidFill>
          <a:latin typeface="Arial" pitchFamily="2" charset="0"/>
        </a:defRPr>
      </a:lvl7pPr>
      <a:lvl8pPr marL="1371600" algn="l" rtl="0" eaLnBrk="1" fontAlgn="base" hangingPunct="1">
        <a:lnSpc>
          <a:spcPct val="90000"/>
        </a:lnSpc>
        <a:spcBef>
          <a:spcPct val="0"/>
        </a:spcBef>
        <a:spcAft>
          <a:spcPct val="0"/>
        </a:spcAft>
        <a:defRPr sz="2800">
          <a:solidFill>
            <a:schemeClr val="tx2"/>
          </a:solidFill>
          <a:latin typeface="Arial" pitchFamily="2" charset="0"/>
        </a:defRPr>
      </a:lvl8pPr>
      <a:lvl9pPr marL="1828800" algn="l" rtl="0" eaLnBrk="1" fontAlgn="base" hangingPunct="1">
        <a:lnSpc>
          <a:spcPct val="90000"/>
        </a:lnSpc>
        <a:spcBef>
          <a:spcPct val="0"/>
        </a:spcBef>
        <a:spcAft>
          <a:spcPct val="0"/>
        </a:spcAft>
        <a:defRPr sz="2800">
          <a:solidFill>
            <a:schemeClr val="tx2"/>
          </a:solidFill>
          <a:latin typeface="Arial" pitchFamily="2" charset="0"/>
        </a:defRPr>
      </a:lvl9pPr>
    </p:titleStyle>
    <p:bodyStyle>
      <a:lvl1pPr marL="358775"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sz="2000">
          <a:solidFill>
            <a:schemeClr val="tx1"/>
          </a:solidFill>
          <a:latin typeface="Verdana"/>
          <a:ea typeface="ＭＳ Ｐゴシック" panose="020B0600070205080204" pitchFamily="34" charset="-128"/>
          <a:cs typeface="Verdana"/>
        </a:defRPr>
      </a:lvl1pPr>
      <a:lvl2pPr marL="7191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2pPr>
      <a:lvl3pPr marL="1079500"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3pPr>
      <a:lvl4pPr marL="1439863"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4pPr>
      <a:lvl5pPr marL="1798638" indent="-287338" algn="l" rtl="0"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a:ea typeface="ＭＳ Ｐゴシック" charset="-128"/>
          <a:cs typeface="Verdana"/>
        </a:defRPr>
      </a:lvl5pPr>
      <a:lvl6pPr marL="216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6pPr>
      <a:lvl7pPr marL="252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7pPr>
      <a:lvl8pPr marL="2880000" indent="-288000" algn="l" rtl="0" eaLnBrk="1" fontAlgn="base" hangingPunct="1">
        <a:lnSpc>
          <a:spcPct val="90000"/>
        </a:lnSpc>
        <a:spcBef>
          <a:spcPct val="25000"/>
        </a:spcBef>
        <a:spcAft>
          <a:spcPct val="0"/>
        </a:spcAft>
        <a:buClr>
          <a:srgbClr val="304090"/>
        </a:buClr>
        <a:buSzPct val="100000"/>
        <a:buFont typeface="Arial"/>
        <a:buChar char="•"/>
        <a:defRPr sz="1800">
          <a:solidFill>
            <a:schemeClr val="tx1"/>
          </a:solidFill>
          <a:latin typeface="Verdana"/>
          <a:ea typeface="ＭＳ Ｐゴシック" charset="-128"/>
          <a:cs typeface="Verdana"/>
        </a:defRPr>
      </a:lvl8pPr>
      <a:lvl9pPr marL="3240000" indent="-288000" algn="l" rtl="0" eaLnBrk="1" fontAlgn="base" hangingPunct="1">
        <a:lnSpc>
          <a:spcPct val="90000"/>
        </a:lnSpc>
        <a:spcBef>
          <a:spcPct val="25000"/>
        </a:spcBef>
        <a:spcAft>
          <a:spcPct val="0"/>
        </a:spcAft>
        <a:buClr>
          <a:srgbClr val="304090"/>
        </a:buClr>
        <a:buSzPct val="100000"/>
        <a:buFont typeface="Arial"/>
        <a:buChar char="•"/>
        <a:defRPr sz="1800" baseline="0">
          <a:solidFill>
            <a:schemeClr val="tx1"/>
          </a:solidFill>
          <a:latin typeface="Verdana"/>
          <a:ea typeface="ＭＳ Ｐゴシック" charset="-128"/>
          <a:cs typeface="Verdana"/>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el 1">
            <a:extLst>
              <a:ext uri="{FF2B5EF4-FFF2-40B4-BE49-F238E27FC236}">
                <a16:creationId xmlns:a16="http://schemas.microsoft.com/office/drawing/2014/main" id="{ECE69413-C468-489C-8AC3-EE4EE4825CB2}"/>
              </a:ext>
            </a:extLst>
          </p:cNvPr>
          <p:cNvSpPr>
            <a:spLocks noGrp="1" noChangeArrowheads="1"/>
          </p:cNvSpPr>
          <p:nvPr>
            <p:ph type="ctrTitle"/>
          </p:nvPr>
        </p:nvSpPr>
        <p:spPr>
          <a:xfrm>
            <a:off x="1827213" y="4197350"/>
            <a:ext cx="8534400" cy="1841500"/>
          </a:xfrm>
        </p:spPr>
        <p:txBody>
          <a:bodyPr/>
          <a:lstStyle/>
          <a:p>
            <a:pPr eaLnBrk="1" hangingPunct="1"/>
            <a:r>
              <a:rPr lang="de-DE" altLang="en-US" dirty="0">
                <a:latin typeface="Verdana" panose="020B0604030504040204" pitchFamily="34" charset="0"/>
                <a:cs typeface="Verdana" panose="020B0604030504040204" pitchFamily="34" charset="0"/>
              </a:rPr>
              <a:t>Supreme Eating </a:t>
            </a:r>
            <a:r>
              <a:rPr lang="de-DE" altLang="en-US" dirty="0" err="1">
                <a:latin typeface="Verdana" panose="020B0604030504040204" pitchFamily="34" charset="0"/>
                <a:cs typeface="Verdana" panose="020B0604030504040204" pitchFamily="34" charset="0"/>
              </a:rPr>
              <a:t>Program</a:t>
            </a:r>
            <a:br>
              <a:rPr lang="de-DE" altLang="en-US" dirty="0">
                <a:latin typeface="Verdana" panose="020B0604030504040204" pitchFamily="34" charset="0"/>
                <a:cs typeface="Verdana" panose="020B0604030504040204" pitchFamily="34" charset="0"/>
              </a:rPr>
            </a:br>
            <a:endParaRPr lang="en-US" altLang="en-US" dirty="0">
              <a:latin typeface="Verdana" panose="020B0604030504040204" pitchFamily="34" charset="0"/>
              <a:cs typeface="Verdana" panose="020B0604030504040204" pitchFamily="34" charset="0"/>
            </a:endParaRPr>
          </a:p>
        </p:txBody>
      </p:sp>
      <p:sp>
        <p:nvSpPr>
          <p:cNvPr id="26627" name="Untertitel 2">
            <a:extLst>
              <a:ext uri="{FF2B5EF4-FFF2-40B4-BE49-F238E27FC236}">
                <a16:creationId xmlns:a16="http://schemas.microsoft.com/office/drawing/2014/main" id="{DBF3DC7E-C45D-469E-B58B-A0DFB8139BB7}"/>
              </a:ext>
            </a:extLst>
          </p:cNvPr>
          <p:cNvSpPr>
            <a:spLocks noGrp="1" noChangeArrowheads="1"/>
          </p:cNvSpPr>
          <p:nvPr>
            <p:ph type="subTitle" idx="1"/>
          </p:nvPr>
        </p:nvSpPr>
        <p:spPr>
          <a:xfrm>
            <a:off x="1827213" y="4837113"/>
            <a:ext cx="8534400" cy="1712912"/>
          </a:xfrm>
        </p:spPr>
        <p:txBody>
          <a:bodyPr/>
          <a:lstStyle/>
          <a:p>
            <a:pPr eaLnBrk="1" hangingPunct="1">
              <a:buFont typeface="Wingdings" panose="05000000000000000000" pitchFamily="2" charset="2"/>
              <a:buNone/>
            </a:pPr>
            <a:r>
              <a:rPr lang="de-DE" altLang="en-US" dirty="0">
                <a:latin typeface="Verdana" panose="020B0604030504040204" pitchFamily="34" charset="0"/>
                <a:cs typeface="Verdana" panose="020B0604030504040204" pitchFamily="34" charset="0"/>
              </a:rPr>
              <a:t>Abnahme des 3. Zyklus</a:t>
            </a:r>
            <a:br>
              <a:rPr lang="de-DE" altLang="en-US" dirty="0">
                <a:latin typeface="Verdana" panose="020B0604030504040204" pitchFamily="34" charset="0"/>
                <a:cs typeface="Verdana" panose="020B0604030504040204" pitchFamily="34" charset="0"/>
              </a:rPr>
            </a:br>
            <a:r>
              <a:rPr lang="de-DE" altLang="en-US" dirty="0">
                <a:latin typeface="Verdana" panose="020B0604030504040204" pitchFamily="34" charset="0"/>
                <a:cs typeface="Verdana" panose="020B0604030504040204" pitchFamily="34" charset="0"/>
              </a:rPr>
              <a:t> </a:t>
            </a:r>
            <a:endParaRPr lang="en-US" altLang="en-US"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Nicklas </a:t>
            </a:r>
            <a:r>
              <a:rPr lang="en-US" altLang="en-US" sz="1100" dirty="0" err="1">
                <a:latin typeface="Verdana" panose="020B0604030504040204" pitchFamily="34" charset="0"/>
                <a:cs typeface="Verdana" panose="020B0604030504040204" pitchFamily="34" charset="0"/>
              </a:rPr>
              <a:t>Czorny</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Leon </a:t>
            </a:r>
            <a:r>
              <a:rPr lang="en-US" altLang="en-US" sz="1100" dirty="0" err="1">
                <a:latin typeface="Verdana" panose="020B0604030504040204" pitchFamily="34" charset="0"/>
                <a:cs typeface="Verdana" panose="020B0604030504040204" pitchFamily="34" charset="0"/>
              </a:rPr>
              <a:t>Gashi</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Oguzhan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Kaluk</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Alexandra Klein</a:t>
            </a:r>
          </a:p>
          <a:p>
            <a:pPr eaLnBrk="1" hangingPunct="1">
              <a:buFont typeface="Wingdings" panose="05000000000000000000" pitchFamily="2" charset="2"/>
              <a:buNone/>
            </a:pPr>
            <a:r>
              <a:rPr lang="en-US" altLang="en-US" sz="1100" dirty="0" err="1">
                <a:latin typeface="Verdana" panose="020B0604030504040204" pitchFamily="34" charset="0"/>
                <a:cs typeface="Verdana" panose="020B0604030504040204" pitchFamily="34" charset="0"/>
              </a:rPr>
              <a:t>Dursun</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Berat</a:t>
            </a:r>
            <a:r>
              <a:rPr lang="en-US" altLang="en-US" sz="1100" dirty="0">
                <a:latin typeface="Verdana" panose="020B0604030504040204" pitchFamily="34" charset="0"/>
                <a:cs typeface="Verdana" panose="020B0604030504040204" pitchFamily="34" charset="0"/>
              </a:rPr>
              <a:t> </a:t>
            </a:r>
            <a:r>
              <a:rPr lang="en-US" altLang="en-US" sz="1100" dirty="0" err="1">
                <a:latin typeface="Verdana" panose="020B0604030504040204" pitchFamily="34" charset="0"/>
                <a:cs typeface="Verdana" panose="020B0604030504040204" pitchFamily="34" charset="0"/>
              </a:rPr>
              <a:t>Saral</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r>
              <a:rPr lang="en-US" altLang="en-US" sz="1100" dirty="0">
                <a:latin typeface="Verdana" panose="020B0604030504040204" pitchFamily="34" charset="0"/>
                <a:cs typeface="Verdana" panose="020B0604030504040204" pitchFamily="34" charset="0"/>
              </a:rPr>
              <a:t>Nick </a:t>
            </a:r>
            <a:r>
              <a:rPr lang="en-US" altLang="en-US" sz="1100" dirty="0" err="1">
                <a:latin typeface="Verdana" panose="020B0604030504040204" pitchFamily="34" charset="0"/>
                <a:cs typeface="Verdana" panose="020B0604030504040204" pitchFamily="34" charset="0"/>
              </a:rPr>
              <a:t>Waldschmidt</a:t>
            </a:r>
            <a:endParaRPr lang="en-US" altLang="en-US" sz="1100" dirty="0">
              <a:latin typeface="Verdana" panose="020B0604030504040204" pitchFamily="34" charset="0"/>
              <a:cs typeface="Verdana" panose="020B0604030504040204" pitchFamily="34" charset="0"/>
            </a:endParaRPr>
          </a:p>
          <a:p>
            <a:pPr eaLnBrk="1" hangingPunct="1">
              <a:buFont typeface="Wingdings" panose="05000000000000000000" pitchFamily="2" charset="2"/>
              <a:buNone/>
            </a:pPr>
            <a:endParaRPr lang="en-US" altLang="en-US" sz="1400" dirty="0">
              <a:latin typeface="Verdana" panose="020B0604030504040204" pitchFamily="34" charset="0"/>
              <a:cs typeface="Verdana" panose="020B060403050404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el 1">
            <a:extLst>
              <a:ext uri="{FF2B5EF4-FFF2-40B4-BE49-F238E27FC236}">
                <a16:creationId xmlns:a16="http://schemas.microsoft.com/office/drawing/2014/main" id="{EEEE7896-4B9B-4E0D-B925-F53C04C64E75}"/>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Architekturentwurf</a:t>
            </a:r>
          </a:p>
        </p:txBody>
      </p:sp>
      <p:sp>
        <p:nvSpPr>
          <p:cNvPr id="39939" name="Textplatzhalter 2">
            <a:extLst>
              <a:ext uri="{FF2B5EF4-FFF2-40B4-BE49-F238E27FC236}">
                <a16:creationId xmlns:a16="http://schemas.microsoft.com/office/drawing/2014/main" id="{E495DF66-42FA-4F8B-B043-A097B7F67A29}"/>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2:</a:t>
            </a:r>
          </a:p>
        </p:txBody>
      </p:sp>
      <p:sp>
        <p:nvSpPr>
          <p:cNvPr id="39940" name="Foliennummernplatzhalter 6">
            <a:extLst>
              <a:ext uri="{FF2B5EF4-FFF2-40B4-BE49-F238E27FC236}">
                <a16:creationId xmlns:a16="http://schemas.microsoft.com/office/drawing/2014/main" id="{B5F503AB-6825-4A43-91E3-53193B604E6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658E22CA-AEF1-49D9-91F5-27ECB9BD2A3A}" type="slidenum">
              <a:rPr lang="de-DE" altLang="en-US" sz="1200" smtClean="0"/>
              <a:pPr>
                <a:spcBef>
                  <a:spcPct val="50000"/>
                </a:spcBef>
                <a:buClr>
                  <a:schemeClr val="tx2"/>
                </a:buClr>
                <a:buSzPct val="75000"/>
                <a:buFont typeface="Wingdings" panose="05000000000000000000" pitchFamily="2" charset="2"/>
                <a:buNone/>
              </a:pPr>
              <a:t>10</a:t>
            </a:fld>
            <a:endParaRPr lang="de-DE" altLang="en-US"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p:txBody>
          <a:bodyPr/>
          <a:lstStyle/>
          <a:p>
            <a:pPr eaLnBrk="1" hangingPunct="1"/>
            <a:r>
              <a:rPr lang="en-US" altLang="en-US" dirty="0">
                <a:latin typeface="Verdana" panose="020B0604030504040204" pitchFamily="34" charset="0"/>
                <a:cs typeface="Verdana" panose="020B0604030504040204" pitchFamily="34" charset="0"/>
              </a:rPr>
              <a:t>UML-</a:t>
            </a:r>
            <a:r>
              <a:rPr lang="en-US" altLang="en-US" dirty="0" err="1">
                <a:latin typeface="Verdana" panose="020B0604030504040204" pitchFamily="34" charset="0"/>
                <a:cs typeface="Verdana" panose="020B0604030504040204" pitchFamily="34" charset="0"/>
              </a:rPr>
              <a:t>Klassendiagramm</a:t>
            </a:r>
            <a:r>
              <a:rPr lang="en-US" altLang="en-US" dirty="0">
                <a:latin typeface="Verdana" panose="020B0604030504040204" pitchFamily="34" charset="0"/>
                <a:cs typeface="Verdana" panose="020B0604030504040204" pitchFamily="34" charset="0"/>
              </a:rPr>
              <a:t> (Front-End)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11</a:t>
            </a:fld>
            <a:endParaRPr lang="de-DE" altLang="en-US" sz="1200"/>
          </a:p>
        </p:txBody>
      </p:sp>
      <p:pic>
        <p:nvPicPr>
          <p:cNvPr id="6" name="Grafik 5">
            <a:extLst>
              <a:ext uri="{FF2B5EF4-FFF2-40B4-BE49-F238E27FC236}">
                <a16:creationId xmlns:a16="http://schemas.microsoft.com/office/drawing/2014/main" id="{AD7FF448-1C61-40EA-A1A2-54114BBED0DF}"/>
              </a:ext>
            </a:extLst>
          </p:cNvPr>
          <p:cNvPicPr>
            <a:picLocks noChangeAspect="1"/>
          </p:cNvPicPr>
          <p:nvPr/>
        </p:nvPicPr>
        <p:blipFill>
          <a:blip r:embed="rId2"/>
          <a:stretch>
            <a:fillRect/>
          </a:stretch>
        </p:blipFill>
        <p:spPr>
          <a:xfrm>
            <a:off x="0" y="2059582"/>
            <a:ext cx="12192000" cy="273883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el 1">
            <a:extLst>
              <a:ext uri="{FF2B5EF4-FFF2-40B4-BE49-F238E27FC236}">
                <a16:creationId xmlns:a16="http://schemas.microsoft.com/office/drawing/2014/main" id="{32CD7F7C-80CB-4B1C-944E-848F0DCED5C2}"/>
              </a:ext>
            </a:extLst>
          </p:cNvPr>
          <p:cNvSpPr>
            <a:spLocks noGrp="1" noChangeArrowheads="1"/>
          </p:cNvSpPr>
          <p:nvPr>
            <p:ph type="title"/>
          </p:nvPr>
        </p:nvSpPr>
        <p:spPr>
          <a:xfrm>
            <a:off x="406402" y="238125"/>
            <a:ext cx="11377084" cy="1162050"/>
          </a:xfrm>
        </p:spPr>
        <p:txBody>
          <a:bodyPr wrap="square" anchor="t">
            <a:normAutofit/>
          </a:bodyPr>
          <a:lstStyle/>
          <a:p>
            <a:pPr eaLnBrk="1" hangingPunct="1"/>
            <a:r>
              <a:rPr lang="en-US" altLang="en-US"/>
              <a:t>UML-</a:t>
            </a:r>
            <a:r>
              <a:rPr lang="en-US" altLang="en-US" err="1"/>
              <a:t>Klassendiagramm</a:t>
            </a:r>
            <a:r>
              <a:rPr lang="en-US" altLang="en-US"/>
              <a:t> (Back-End)</a:t>
            </a:r>
          </a:p>
        </p:txBody>
      </p:sp>
      <p:sp>
        <p:nvSpPr>
          <p:cNvPr id="40963" name="Foliennummernplatzhalter 5">
            <a:extLst>
              <a:ext uri="{FF2B5EF4-FFF2-40B4-BE49-F238E27FC236}">
                <a16:creationId xmlns:a16="http://schemas.microsoft.com/office/drawing/2014/main" id="{CA3BF66F-93DE-404F-8E29-9ABB2F1CADBF}"/>
              </a:ext>
            </a:extLst>
          </p:cNvPr>
          <p:cNvSpPr>
            <a:spLocks noGrp="1"/>
          </p:cNvSpPr>
          <p:nvPr>
            <p:ph type="sldNum" sz="quarter" idx="10"/>
          </p:nvPr>
        </p:nvSpPr>
        <p:spPr>
          <a:xfrm>
            <a:off x="10755313" y="6429375"/>
            <a:ext cx="1031875" cy="2603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t">
            <a:normAutofit/>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75257EB-88AD-402D-9685-AD1A771C891A}" type="slidenum">
              <a:rPr lang="de-DE" altLang="en-US" sz="1200" smtClean="0"/>
              <a:pPr>
                <a:spcBef>
                  <a:spcPct val="50000"/>
                </a:spcBef>
                <a:buClr>
                  <a:schemeClr val="tx2"/>
                </a:buClr>
                <a:buSzPct val="75000"/>
                <a:buFont typeface="Wingdings" panose="05000000000000000000" pitchFamily="2" charset="2"/>
                <a:buNone/>
              </a:pPr>
              <a:t>12</a:t>
            </a:fld>
            <a:endParaRPr lang="de-DE" altLang="en-US" sz="1200"/>
          </a:p>
        </p:txBody>
      </p:sp>
      <p:pic>
        <p:nvPicPr>
          <p:cNvPr id="4" name="Grafik 3" descr="Ein Bild, das Text, Elektronik, Tastatur, mehrere enthält.&#10;&#10;Automatisch generierte Beschreibung">
            <a:extLst>
              <a:ext uri="{FF2B5EF4-FFF2-40B4-BE49-F238E27FC236}">
                <a16:creationId xmlns:a16="http://schemas.microsoft.com/office/drawing/2014/main" id="{C13BC4F1-3267-4D4A-8D63-F2E0BDB8FFBD}"/>
              </a:ext>
            </a:extLst>
          </p:cNvPr>
          <p:cNvPicPr>
            <a:picLocks noChangeAspect="1"/>
          </p:cNvPicPr>
          <p:nvPr/>
        </p:nvPicPr>
        <p:blipFill>
          <a:blip r:embed="rId2"/>
          <a:stretch>
            <a:fillRect/>
          </a:stretch>
        </p:blipFill>
        <p:spPr>
          <a:xfrm>
            <a:off x="0" y="1368257"/>
            <a:ext cx="12192000" cy="4121485"/>
          </a:xfrm>
          <a:prstGeom prst="rect">
            <a:avLst/>
          </a:prstGeom>
        </p:spPr>
      </p:pic>
    </p:spTree>
    <p:extLst>
      <p:ext uri="{BB962C8B-B14F-4D97-AF65-F5344CB8AC3E}">
        <p14:creationId xmlns:p14="http://schemas.microsoft.com/office/powerpoint/2010/main" val="17110622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el 5">
            <a:extLst>
              <a:ext uri="{FF2B5EF4-FFF2-40B4-BE49-F238E27FC236}">
                <a16:creationId xmlns:a16="http://schemas.microsoft.com/office/drawing/2014/main" id="{042907C8-18B1-430B-8D80-BA02EE2E5696}"/>
              </a:ext>
            </a:extLst>
          </p:cNvPr>
          <p:cNvSpPr>
            <a:spLocks noGrp="1" noChangeArrowheads="1"/>
          </p:cNvSpPr>
          <p:nvPr>
            <p:ph type="title"/>
          </p:nvPr>
        </p:nvSpPr>
        <p:spPr>
          <a:xfrm>
            <a:off x="392113" y="3675063"/>
            <a:ext cx="10363200" cy="1362075"/>
          </a:xfrm>
        </p:spPr>
        <p:txBody>
          <a:bodyPr/>
          <a:lstStyle/>
          <a:p>
            <a:r>
              <a:rPr lang="de-DE" altLang="en-US" dirty="0">
                <a:latin typeface="Verdana" panose="020B0604030504040204" pitchFamily="34" charset="0"/>
                <a:cs typeface="Verdana" panose="020B0604030504040204" pitchFamily="34" charset="0"/>
              </a:rPr>
              <a:t>Vielen Dank für Ihre Aufmerksamkeit! </a:t>
            </a:r>
            <a:endParaRPr lang="en-US" altLang="en-US" dirty="0">
              <a:latin typeface="Verdana" panose="020B0604030504040204" pitchFamily="34" charset="0"/>
              <a:cs typeface="Verdana" panose="020B0604030504040204" pitchFamily="34" charset="0"/>
            </a:endParaRPr>
          </a:p>
        </p:txBody>
      </p:sp>
      <p:sp>
        <p:nvSpPr>
          <p:cNvPr id="46083" name="Foliennummernplatzhalter 4">
            <a:extLst>
              <a:ext uri="{FF2B5EF4-FFF2-40B4-BE49-F238E27FC236}">
                <a16:creationId xmlns:a16="http://schemas.microsoft.com/office/drawing/2014/main" id="{AA0E7F25-7042-475F-9C97-0CA31B63D20C}"/>
              </a:ext>
            </a:extLst>
          </p:cNvPr>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fld id="{29BD01B6-595B-4648-8B7D-26C42AD2C70A}" type="slidenum">
              <a:rPr lang="de-DE" altLang="en-US" sz="1200" smtClean="0">
                <a:latin typeface="Verdana" panose="020B0604030504040204" pitchFamily="34" charset="0"/>
              </a:rPr>
              <a:pPr/>
              <a:t>13</a:t>
            </a:fld>
            <a:endParaRPr lang="de-DE" altLang="en-US" sz="1200">
              <a:latin typeface="Verdana" panose="020B060403050404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ED4581E5-433E-4795-BECA-6F9F910C6CA4}"/>
              </a:ext>
            </a:extLst>
          </p:cNvPr>
          <p:cNvSpPr>
            <a:spLocks noGrp="1"/>
          </p:cNvSpPr>
          <p:nvPr>
            <p:ph idx="1"/>
          </p:nvPr>
        </p:nvSpPr>
        <p:spPr/>
        <p:txBody>
          <a:bodyPr/>
          <a:lstStyle/>
          <a:p>
            <a:r>
              <a:rPr lang="de-DE" dirty="0"/>
              <a:t>1. Statistik</a:t>
            </a:r>
          </a:p>
          <a:p>
            <a:r>
              <a:rPr lang="de-DE" dirty="0"/>
              <a:t>2. Architekturentwurf</a:t>
            </a:r>
          </a:p>
        </p:txBody>
      </p:sp>
      <p:sp>
        <p:nvSpPr>
          <p:cNvPr id="3" name="Titel 2">
            <a:extLst>
              <a:ext uri="{FF2B5EF4-FFF2-40B4-BE49-F238E27FC236}">
                <a16:creationId xmlns:a16="http://schemas.microsoft.com/office/drawing/2014/main" id="{BEF1660E-355A-445C-9154-7B1803D716DF}"/>
              </a:ext>
            </a:extLst>
          </p:cNvPr>
          <p:cNvSpPr>
            <a:spLocks noGrp="1"/>
          </p:cNvSpPr>
          <p:nvPr>
            <p:ph type="title"/>
          </p:nvPr>
        </p:nvSpPr>
        <p:spPr/>
        <p:txBody>
          <a:bodyPr/>
          <a:lstStyle/>
          <a:p>
            <a:r>
              <a:rPr lang="de-DE" dirty="0"/>
              <a:t>Agenda</a:t>
            </a:r>
          </a:p>
        </p:txBody>
      </p:sp>
      <p:sp>
        <p:nvSpPr>
          <p:cNvPr id="4" name="Foliennummernplatzhalter 3">
            <a:extLst>
              <a:ext uri="{FF2B5EF4-FFF2-40B4-BE49-F238E27FC236}">
                <a16:creationId xmlns:a16="http://schemas.microsoft.com/office/drawing/2014/main" id="{3E6FDE4F-A7D6-4C08-9194-C5D09A923573}"/>
              </a:ext>
            </a:extLst>
          </p:cNvPr>
          <p:cNvSpPr>
            <a:spLocks noGrp="1"/>
          </p:cNvSpPr>
          <p:nvPr>
            <p:ph type="sldNum" sz="quarter" idx="10"/>
          </p:nvPr>
        </p:nvSpPr>
        <p:spPr/>
        <p:txBody>
          <a:bodyPr/>
          <a:lstStyle/>
          <a:p>
            <a:pPr>
              <a:defRPr/>
            </a:pPr>
            <a:fld id="{A193750B-3276-40BD-8964-99BE54379D7B}" type="slidenum">
              <a:rPr lang="de-DE" altLang="en-DE" smtClean="0"/>
              <a:pPr>
                <a:defRPr/>
              </a:pPr>
              <a:t>2</a:t>
            </a:fld>
            <a:endParaRPr lang="de-DE" altLang="en-DE"/>
          </a:p>
        </p:txBody>
      </p:sp>
    </p:spTree>
    <p:extLst>
      <p:ext uri="{BB962C8B-B14F-4D97-AF65-F5344CB8AC3E}">
        <p14:creationId xmlns:p14="http://schemas.microsoft.com/office/powerpoint/2010/main" val="3561013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1.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3</a:t>
            </a:fld>
            <a:endParaRPr lang="de-DE" altLang="en-US" sz="1200"/>
          </a:p>
        </p:txBody>
      </p:sp>
    </p:spTree>
    <p:extLst>
      <p:ext uri="{BB962C8B-B14F-4D97-AF65-F5344CB8AC3E}">
        <p14:creationId xmlns:p14="http://schemas.microsoft.com/office/powerpoint/2010/main" val="2563196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el 1">
            <a:extLst>
              <a:ext uri="{FF2B5EF4-FFF2-40B4-BE49-F238E27FC236}">
                <a16:creationId xmlns:a16="http://schemas.microsoft.com/office/drawing/2014/main" id="{C3BA05D6-5513-4A6E-8015-A006AA1ADE23}"/>
              </a:ext>
            </a:extLst>
          </p:cNvPr>
          <p:cNvSpPr>
            <a:spLocks noGrp="1" noChangeArrowheads="1"/>
          </p:cNvSpPr>
          <p:nvPr>
            <p:ph type="title"/>
          </p:nvPr>
        </p:nvSpPr>
        <p:spPr>
          <a:xfrm>
            <a:off x="963613" y="4406900"/>
            <a:ext cx="10363200" cy="1362075"/>
          </a:xfrm>
        </p:spPr>
        <p:txBody>
          <a:bodyPr/>
          <a:lstStyle/>
          <a:p>
            <a:pPr eaLnBrk="1" hangingPunct="1"/>
            <a:r>
              <a:rPr lang="en-US" altLang="en-US" dirty="0">
                <a:latin typeface="Verdana" panose="020B0604030504040204" pitchFamily="34" charset="0"/>
                <a:cs typeface="Verdana" panose="020B0604030504040204" pitchFamily="34" charset="0"/>
              </a:rPr>
              <a:t>Anforderungsanalyse</a:t>
            </a:r>
          </a:p>
        </p:txBody>
      </p:sp>
      <p:sp>
        <p:nvSpPr>
          <p:cNvPr id="28676" name="Foliennummernplatzhalter 6">
            <a:extLst>
              <a:ext uri="{FF2B5EF4-FFF2-40B4-BE49-F238E27FC236}">
                <a16:creationId xmlns:a16="http://schemas.microsoft.com/office/drawing/2014/main" id="{074C5679-F6CF-4483-8B8E-CF6295A5C33C}"/>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53B3A1-861B-4E08-974F-CE2052DD2263}" type="slidenum">
              <a:rPr lang="de-DE" altLang="en-US" sz="1200" smtClean="0"/>
              <a:pPr>
                <a:spcBef>
                  <a:spcPct val="50000"/>
                </a:spcBef>
                <a:buClr>
                  <a:schemeClr val="tx2"/>
                </a:buClr>
                <a:buSzPct val="75000"/>
                <a:buFont typeface="Wingdings" panose="05000000000000000000" pitchFamily="2" charset="2"/>
                <a:buNone/>
              </a:pPr>
              <a:t>4</a:t>
            </a:fld>
            <a:endParaRPr lang="de-DE" altLang="en-US" sz="1200"/>
          </a:p>
        </p:txBody>
      </p:sp>
      <p:sp>
        <p:nvSpPr>
          <p:cNvPr id="6" name="Textplatzhalter 2">
            <a:extLst>
              <a:ext uri="{FF2B5EF4-FFF2-40B4-BE49-F238E27FC236}">
                <a16:creationId xmlns:a16="http://schemas.microsoft.com/office/drawing/2014/main" id="{0B5C8680-2C09-49D7-A216-95DCF06845A5}"/>
              </a:ext>
            </a:extLst>
          </p:cNvPr>
          <p:cNvSpPr>
            <a:spLocks noGrp="1" noChangeArrowheads="1"/>
          </p:cNvSpPr>
          <p:nvPr>
            <p:ph type="body" idx="1"/>
          </p:nvPr>
        </p:nvSpPr>
        <p:spPr>
          <a:xfrm>
            <a:off x="963613" y="2906712"/>
            <a:ext cx="7772400" cy="1500188"/>
          </a:xfrm>
        </p:spPr>
        <p:txBody>
          <a:bodyPr/>
          <a:lstStyle/>
          <a:p>
            <a:pPr eaLnBrk="1" hangingPunct="1"/>
            <a:r>
              <a:rPr lang="en-US" altLang="en-US" dirty="0">
                <a:latin typeface="Verdana" panose="020B0604030504040204" pitchFamily="34" charset="0"/>
                <a:cs typeface="Verdana" panose="020B0604030504040204" pitchFamily="34" charset="0"/>
              </a:rPr>
              <a:t>Kapitel 1.1: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el 1">
            <a:extLst>
              <a:ext uri="{FF2B5EF4-FFF2-40B4-BE49-F238E27FC236}">
                <a16:creationId xmlns:a16="http://schemas.microsoft.com/office/drawing/2014/main" id="{7F9D041E-91B5-4B85-8CE2-F862793EA400}"/>
              </a:ext>
            </a:extLst>
          </p:cNvPr>
          <p:cNvSpPr>
            <a:spLocks noGrp="1" noChangeArrowheads="1"/>
          </p:cNvSpPr>
          <p:nvPr>
            <p:ph type="title"/>
          </p:nvPr>
        </p:nvSpPr>
        <p:spPr/>
        <p:txBody>
          <a:bodyPr/>
          <a:lstStyle/>
          <a:p>
            <a:pPr eaLnBrk="1" hangingPunct="1"/>
            <a:r>
              <a:rPr lang="en-US" altLang="en-US">
                <a:latin typeface="Verdana" panose="020B0604030504040204" pitchFamily="34" charset="0"/>
                <a:cs typeface="Verdana" panose="020B0604030504040204" pitchFamily="34" charset="0"/>
              </a:rPr>
              <a:t>User Stories</a:t>
            </a:r>
          </a:p>
        </p:txBody>
      </p:sp>
      <p:sp>
        <p:nvSpPr>
          <p:cNvPr id="29699" name="Foliennummernplatzhalter 7">
            <a:extLst>
              <a:ext uri="{FF2B5EF4-FFF2-40B4-BE49-F238E27FC236}">
                <a16:creationId xmlns:a16="http://schemas.microsoft.com/office/drawing/2014/main" id="{E5F88E6C-23A4-49C8-9A52-C1C847205D21}"/>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491A96F-E4C7-4568-A1A2-73BBA68622EC}" type="slidenum">
              <a:rPr lang="de-DE" altLang="en-US" sz="1200" smtClean="0"/>
              <a:pPr>
                <a:spcBef>
                  <a:spcPct val="50000"/>
                </a:spcBef>
                <a:buClr>
                  <a:schemeClr val="tx2"/>
                </a:buClr>
                <a:buSzPct val="75000"/>
                <a:buFont typeface="Wingdings" panose="05000000000000000000" pitchFamily="2" charset="2"/>
                <a:buNone/>
              </a:pPr>
              <a:t>5</a:t>
            </a:fld>
            <a:endParaRPr lang="de-DE" altLang="en-US" sz="1200"/>
          </a:p>
        </p:txBody>
      </p:sp>
      <p:graphicFrame>
        <p:nvGraphicFramePr>
          <p:cNvPr id="5" name="Tabelle 4">
            <a:extLst>
              <a:ext uri="{FF2B5EF4-FFF2-40B4-BE49-F238E27FC236}">
                <a16:creationId xmlns:a16="http://schemas.microsoft.com/office/drawing/2014/main" id="{EB54FA9A-6058-4DC8-9159-A559B3D6891B}"/>
              </a:ext>
            </a:extLst>
          </p:cNvPr>
          <p:cNvGraphicFramePr>
            <a:graphicFrameLocks noGrp="1"/>
          </p:cNvGraphicFramePr>
          <p:nvPr>
            <p:extLst>
              <p:ext uri="{D42A27DB-BD31-4B8C-83A1-F6EECF244321}">
                <p14:modId xmlns:p14="http://schemas.microsoft.com/office/powerpoint/2010/main" val="2206610393"/>
              </p:ext>
            </p:extLst>
          </p:nvPr>
        </p:nvGraphicFramePr>
        <p:xfrm>
          <a:off x="406400" y="107807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97055887"/>
                    </a:ext>
                  </a:extLst>
                </a:gridCol>
                <a:gridCol w="4337050">
                  <a:extLst>
                    <a:ext uri="{9D8B030D-6E8A-4147-A177-3AD203B41FA5}">
                      <a16:colId xmlns:a16="http://schemas.microsoft.com/office/drawing/2014/main" val="3521367434"/>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80405422"/>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Statistiken zu meinem Restaurant einsehen können, damit die Effektivität von Maßnahmen besser bewerten werden können.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44801734"/>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0778273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55372151"/>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98306539"/>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09807150"/>
                  </a:ext>
                </a:extLst>
              </a:tr>
            </a:tbl>
          </a:graphicData>
        </a:graphic>
      </p:graphicFrame>
      <p:graphicFrame>
        <p:nvGraphicFramePr>
          <p:cNvPr id="7" name="Tabelle 6">
            <a:extLst>
              <a:ext uri="{FF2B5EF4-FFF2-40B4-BE49-F238E27FC236}">
                <a16:creationId xmlns:a16="http://schemas.microsoft.com/office/drawing/2014/main" id="{02ED30AA-DAF2-4505-9EC2-97E89EB97E5E}"/>
              </a:ext>
            </a:extLst>
          </p:cNvPr>
          <p:cNvGraphicFramePr>
            <a:graphicFrameLocks noGrp="1"/>
          </p:cNvGraphicFramePr>
          <p:nvPr>
            <p:extLst>
              <p:ext uri="{D42A27DB-BD31-4B8C-83A1-F6EECF244321}">
                <p14:modId xmlns:p14="http://schemas.microsoft.com/office/powerpoint/2010/main" val="2157241794"/>
              </p:ext>
            </p:extLst>
          </p:nvPr>
        </p:nvGraphicFramePr>
        <p:xfrm>
          <a:off x="406400" y="4013146"/>
          <a:ext cx="5754370" cy="2095119"/>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05305640"/>
                    </a:ext>
                  </a:extLst>
                </a:gridCol>
                <a:gridCol w="4337050">
                  <a:extLst>
                    <a:ext uri="{9D8B030D-6E8A-4147-A177-3AD203B41FA5}">
                      <a16:colId xmlns:a16="http://schemas.microsoft.com/office/drawing/2014/main" val="979156733"/>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76616726"/>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welches Gericht im Monat besonders häufig bestellt wurde, damit ich die Zutaten dafür einplanen kann.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30199102"/>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3855259"/>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54967449"/>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471567"/>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25964655"/>
                  </a:ext>
                </a:extLst>
              </a:tr>
            </a:tbl>
          </a:graphicData>
        </a:graphic>
      </p:graphicFrame>
      <p:graphicFrame>
        <p:nvGraphicFramePr>
          <p:cNvPr id="8" name="Tabelle 7">
            <a:extLst>
              <a:ext uri="{FF2B5EF4-FFF2-40B4-BE49-F238E27FC236}">
                <a16:creationId xmlns:a16="http://schemas.microsoft.com/office/drawing/2014/main" id="{7123F26E-2E1D-45D8-97C9-EED57FCF2535}"/>
              </a:ext>
            </a:extLst>
          </p:cNvPr>
          <p:cNvGraphicFramePr>
            <a:graphicFrameLocks noGrp="1"/>
          </p:cNvGraphicFramePr>
          <p:nvPr>
            <p:extLst>
              <p:ext uri="{D42A27DB-BD31-4B8C-83A1-F6EECF244321}">
                <p14:modId xmlns:p14="http://schemas.microsoft.com/office/powerpoint/2010/main" val="1395308926"/>
              </p:ext>
            </p:extLst>
          </p:nvPr>
        </p:nvGraphicFramePr>
        <p:xfrm>
          <a:off x="6319366" y="988381"/>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2607463253"/>
                    </a:ext>
                  </a:extLst>
                </a:gridCol>
                <a:gridCol w="4337050">
                  <a:extLst>
                    <a:ext uri="{9D8B030D-6E8A-4147-A177-3AD203B41FA5}">
                      <a16:colId xmlns:a16="http://schemas.microsoft.com/office/drawing/2014/main" val="3129370435"/>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3888055"/>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in der Statistik einsehen können, wie sich die Bewertungen über einen Zeitraum hinweg entwickeln, damit ich erkennen kann, ob die Kundenzufriedenheit zunimmt oder abnimmt.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4281705"/>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42603520"/>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Hoch</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6517785"/>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1614675"/>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10.1</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49459426"/>
                  </a:ext>
                </a:extLst>
              </a:tr>
            </a:tbl>
          </a:graphicData>
        </a:graphic>
      </p:graphicFrame>
      <p:graphicFrame>
        <p:nvGraphicFramePr>
          <p:cNvPr id="9" name="Tabelle 8">
            <a:extLst>
              <a:ext uri="{FF2B5EF4-FFF2-40B4-BE49-F238E27FC236}">
                <a16:creationId xmlns:a16="http://schemas.microsoft.com/office/drawing/2014/main" id="{FD8F76FB-D9BC-43D3-A709-92F5E54ED3BD}"/>
              </a:ext>
            </a:extLst>
          </p:cNvPr>
          <p:cNvGraphicFramePr>
            <a:graphicFrameLocks noGrp="1"/>
          </p:cNvGraphicFramePr>
          <p:nvPr>
            <p:extLst>
              <p:ext uri="{D42A27DB-BD31-4B8C-83A1-F6EECF244321}">
                <p14:modId xmlns:p14="http://schemas.microsoft.com/office/powerpoint/2010/main" val="2012439705"/>
              </p:ext>
            </p:extLst>
          </p:nvPr>
        </p:nvGraphicFramePr>
        <p:xfrm>
          <a:off x="6319366" y="3833758"/>
          <a:ext cx="5754370" cy="2274507"/>
        </p:xfrm>
        <a:graphic>
          <a:graphicData uri="http://schemas.openxmlformats.org/drawingml/2006/table">
            <a:tbl>
              <a:tblPr firstRow="1" firstCol="1" bandRow="1">
                <a:tableStyleId>{5C22544A-7EE6-4342-B048-85BDC9FD1C3A}</a:tableStyleId>
              </a:tblPr>
              <a:tblGrid>
                <a:gridCol w="1417320">
                  <a:extLst>
                    <a:ext uri="{9D8B030D-6E8A-4147-A177-3AD203B41FA5}">
                      <a16:colId xmlns:a16="http://schemas.microsoft.com/office/drawing/2014/main" val="3085134929"/>
                    </a:ext>
                  </a:extLst>
                </a:gridCol>
                <a:gridCol w="4337050">
                  <a:extLst>
                    <a:ext uri="{9D8B030D-6E8A-4147-A177-3AD203B41FA5}">
                      <a16:colId xmlns:a16="http://schemas.microsoft.com/office/drawing/2014/main" val="3530048622"/>
                    </a:ext>
                  </a:extLst>
                </a:gridCol>
              </a:tblGrid>
              <a:tr h="0">
                <a:tc>
                  <a:txBody>
                    <a:bodyPr/>
                    <a:lstStyle/>
                    <a:p>
                      <a:pPr>
                        <a:lnSpc>
                          <a:spcPct val="107000"/>
                        </a:lnSpc>
                        <a:spcAft>
                          <a:spcPts val="800"/>
                        </a:spcAft>
                        <a:tabLst>
                          <a:tab pos="1203960" algn="r"/>
                        </a:tabLst>
                      </a:pPr>
                      <a:r>
                        <a:rPr lang="de-DE" sz="1100">
                          <a:effectLst/>
                        </a:rPr>
                        <a:t>User Story-ID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10.4</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7710254"/>
                  </a:ext>
                </a:extLst>
              </a:tr>
              <a:tr h="0">
                <a:tc>
                  <a:txBody>
                    <a:bodyPr/>
                    <a:lstStyle/>
                    <a:p>
                      <a:pPr>
                        <a:lnSpc>
                          <a:spcPct val="107000"/>
                        </a:lnSpc>
                        <a:spcAft>
                          <a:spcPts val="800"/>
                        </a:spcAft>
                      </a:pPr>
                      <a:r>
                        <a:rPr lang="de-DE" sz="1100">
                          <a:effectLst/>
                        </a:rPr>
                        <a:t>User Story-Beschreibung</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Als Restaurantbesitzer möchte ich die Statistik textuell und graphisch angezeigt bekommen, damit Veränderungen verdeutlicht und wichtige Kennzahlen direkt hervorgehoben sind.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30670123"/>
                  </a:ext>
                </a:extLst>
              </a:tr>
              <a:tr h="0">
                <a:tc>
                  <a:txBody>
                    <a:bodyPr/>
                    <a:lstStyle/>
                    <a:p>
                      <a:pPr>
                        <a:lnSpc>
                          <a:spcPct val="107000"/>
                        </a:lnSpc>
                        <a:spcAft>
                          <a:spcPts val="800"/>
                        </a:spcAft>
                      </a:pPr>
                      <a:r>
                        <a:rPr lang="de-DE" sz="1100">
                          <a:effectLst/>
                        </a:rPr>
                        <a:t>Geschätzter Realisierungsaufwand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1 Std</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74591554"/>
                  </a:ext>
                </a:extLst>
              </a:tr>
              <a:tr h="0">
                <a:tc>
                  <a:txBody>
                    <a:bodyPr/>
                    <a:lstStyle/>
                    <a:p>
                      <a:pPr>
                        <a:lnSpc>
                          <a:spcPct val="107000"/>
                        </a:lnSpc>
                        <a:spcAft>
                          <a:spcPts val="800"/>
                        </a:spcAft>
                      </a:pPr>
                      <a:r>
                        <a:rPr lang="de-DE" sz="1100">
                          <a:effectLst/>
                        </a:rPr>
                        <a:t>Priorität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Mittel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88961432"/>
                  </a:ext>
                </a:extLst>
              </a:tr>
              <a:tr h="0">
                <a:tc>
                  <a:txBody>
                    <a:bodyPr/>
                    <a:lstStyle/>
                    <a:p>
                      <a:pPr>
                        <a:lnSpc>
                          <a:spcPct val="107000"/>
                        </a:lnSpc>
                        <a:spcAft>
                          <a:spcPts val="800"/>
                        </a:spcAft>
                      </a:pPr>
                      <a:r>
                        <a:rPr lang="de-DE" sz="1100">
                          <a:effectLst/>
                        </a:rPr>
                        <a:t>Autor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a:effectLst/>
                        </a:rPr>
                        <a:t>Nicklas Czorny</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210707800"/>
                  </a:ext>
                </a:extLst>
              </a:tr>
              <a:tr h="0">
                <a:tc>
                  <a:txBody>
                    <a:bodyPr/>
                    <a:lstStyle/>
                    <a:p>
                      <a:pPr>
                        <a:lnSpc>
                          <a:spcPct val="107000"/>
                        </a:lnSpc>
                        <a:spcAft>
                          <a:spcPts val="800"/>
                        </a:spcAft>
                      </a:pPr>
                      <a:r>
                        <a:rPr lang="de-DE" sz="1100">
                          <a:effectLst/>
                        </a:rPr>
                        <a:t>Abhängigkeiten zu anderen User Stories</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de-DE" sz="1100" dirty="0">
                          <a:effectLst/>
                        </a:rPr>
                        <a:t> </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38739547"/>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el 1">
            <a:extLst>
              <a:ext uri="{FF2B5EF4-FFF2-40B4-BE49-F238E27FC236}">
                <a16:creationId xmlns:a16="http://schemas.microsoft.com/office/drawing/2014/main" id="{B01E34E2-A537-4D8B-A53A-42F71DC73CA9}"/>
              </a:ext>
            </a:extLst>
          </p:cNvPr>
          <p:cNvSpPr>
            <a:spLocks noGrp="1" noChangeArrowheads="1"/>
          </p:cNvSpPr>
          <p:nvPr>
            <p:ph type="title"/>
          </p:nvPr>
        </p:nvSpPr>
        <p:spPr>
          <a:xfrm>
            <a:off x="220962" y="246441"/>
            <a:ext cx="8532812" cy="528637"/>
          </a:xfrm>
        </p:spPr>
        <p:txBody>
          <a:bodyPr/>
          <a:lstStyle/>
          <a:p>
            <a:pPr eaLnBrk="1" hangingPunct="1"/>
            <a:r>
              <a:rPr lang="en-US" altLang="en-US" dirty="0" err="1">
                <a:latin typeface="Verdana" panose="020B0604030504040204" pitchFamily="34" charset="0"/>
                <a:cs typeface="Verdana" panose="020B0604030504040204" pitchFamily="34" charset="0"/>
              </a:rPr>
              <a:t>bMSC</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Statistik</a:t>
            </a:r>
            <a:endParaRPr lang="en-US" altLang="en-US" dirty="0">
              <a:latin typeface="Verdana" panose="020B0604030504040204" pitchFamily="34" charset="0"/>
              <a:cs typeface="Verdana" panose="020B0604030504040204" pitchFamily="34" charset="0"/>
            </a:endParaRPr>
          </a:p>
        </p:txBody>
      </p:sp>
      <p:sp>
        <p:nvSpPr>
          <p:cNvPr id="34819" name="Foliennummernplatzhalter 10">
            <a:extLst>
              <a:ext uri="{FF2B5EF4-FFF2-40B4-BE49-F238E27FC236}">
                <a16:creationId xmlns:a16="http://schemas.microsoft.com/office/drawing/2014/main" id="{4C3A93B2-ED9E-4CA1-8B6E-3CE258FD23C5}"/>
              </a:ext>
            </a:extLst>
          </p:cNvPr>
          <p:cNvSpPr>
            <a:spLocks noGrp="1"/>
          </p:cNvSpPr>
          <p:nvPr>
            <p:ph type="sldNum" sz="quarter" idx="1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7716EE3-E75F-4E89-88F8-A402BF608D65}" type="slidenum">
              <a:rPr lang="de-DE" altLang="en-US" sz="1200" smtClean="0"/>
              <a:pPr>
                <a:spcBef>
                  <a:spcPct val="50000"/>
                </a:spcBef>
                <a:buClr>
                  <a:schemeClr val="tx2"/>
                </a:buClr>
                <a:buSzPct val="75000"/>
                <a:buFont typeface="Wingdings" panose="05000000000000000000" pitchFamily="2" charset="2"/>
                <a:buNone/>
              </a:pPr>
              <a:t>6</a:t>
            </a:fld>
            <a:endParaRPr lang="de-DE" altLang="en-US" sz="1200"/>
          </a:p>
        </p:txBody>
      </p:sp>
      <p:pic>
        <p:nvPicPr>
          <p:cNvPr id="6" name="Grafik 5">
            <a:extLst>
              <a:ext uri="{FF2B5EF4-FFF2-40B4-BE49-F238E27FC236}">
                <a16:creationId xmlns:a16="http://schemas.microsoft.com/office/drawing/2014/main" id="{89EF4896-450F-4902-A6F7-B7DB1D8E15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90290" y="974441"/>
            <a:ext cx="5480981" cy="4909117"/>
          </a:xfrm>
          <a:prstGeom prst="rect">
            <a:avLst/>
          </a:prstGeom>
          <a:noFill/>
          <a:ln>
            <a:noFill/>
          </a:ln>
        </p:spPr>
      </p:pic>
      <p:sp>
        <p:nvSpPr>
          <p:cNvPr id="8" name="Textfeld 7">
            <a:extLst>
              <a:ext uri="{FF2B5EF4-FFF2-40B4-BE49-F238E27FC236}">
                <a16:creationId xmlns:a16="http://schemas.microsoft.com/office/drawing/2014/main" id="{23391688-46D3-41F4-ACEE-43E9287A50C5}"/>
              </a:ext>
            </a:extLst>
          </p:cNvPr>
          <p:cNvSpPr txBox="1"/>
          <p:nvPr/>
        </p:nvSpPr>
        <p:spPr>
          <a:xfrm>
            <a:off x="220962" y="974441"/>
            <a:ext cx="6096000" cy="3700244"/>
          </a:xfrm>
          <a:prstGeom prst="rect">
            <a:avLst/>
          </a:prstGeom>
          <a:noFill/>
        </p:spPr>
        <p:txBody>
          <a:bodyPr wrap="square">
            <a:spAutoFit/>
          </a:bodyPr>
          <a:lstStyle/>
          <a:p>
            <a:pPr>
              <a:lnSpc>
                <a:spcPct val="107000"/>
              </a:lnSpc>
              <a:spcAft>
                <a:spcPts val="800"/>
              </a:spcAft>
            </a:pPr>
            <a:r>
              <a:rPr lang="de-DE"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Hauptszenario</a:t>
            </a:r>
            <a:r>
              <a:rPr lang="de-DE" sz="2000" dirty="0">
                <a:effectLst/>
                <a:latin typeface="Calibri" panose="020F0502020204030204" pitchFamily="34" charset="0"/>
                <a:ea typeface="Calibri" panose="020F0502020204030204" pitchFamily="34" charset="0"/>
                <a:cs typeface="Times New Roman" panose="02020603050405020304" pitchFamily="18" charset="0"/>
              </a:rPr>
              <a:t> Der Restaurantbesitzer will die Statistik zu seinem Restaurant einsehen. Das System fordert den Restaurantbesitzer auf seine Auswahl zu treffen. Dabei kann der Restaurantbesitzer zwischen den Entwicklungen der Restaurantbewertungen und der Statistik zum besten Gericht entscheiden. Nach der Auswahl zeigt das System dem Restaurantbesitzer entweder die Veränderungen der Bewertungen über einen Zeitraum grafisch und textuell an oder die Statistik zu dem am meisten verkauften Gericht in einem bestimmten Zeitraum grafisch und textuell an.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Foliennummernplatzhalter 6">
            <a:extLst>
              <a:ext uri="{FF2B5EF4-FFF2-40B4-BE49-F238E27FC236}">
                <a16:creationId xmlns:a16="http://schemas.microsoft.com/office/drawing/2014/main" id="{AD36A61C-1424-4C31-BAA8-AC16F92FC059}"/>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B99B34C8-31F5-4CF5-BF20-BD5BBEDE527D}" type="slidenum">
              <a:rPr lang="de-DE" altLang="en-US" sz="1200" smtClean="0"/>
              <a:pPr>
                <a:spcBef>
                  <a:spcPct val="50000"/>
                </a:spcBef>
                <a:buClr>
                  <a:schemeClr val="tx2"/>
                </a:buClr>
                <a:buSzPct val="75000"/>
                <a:buFont typeface="Wingdings" panose="05000000000000000000" pitchFamily="2" charset="2"/>
                <a:buNone/>
              </a:pPr>
              <a:t>7</a:t>
            </a:fld>
            <a:endParaRPr lang="de-DE" altLang="en-US" sz="1200"/>
          </a:p>
        </p:txBody>
      </p:sp>
      <p:sp>
        <p:nvSpPr>
          <p:cNvPr id="36867" name="Titel 5">
            <a:extLst>
              <a:ext uri="{FF2B5EF4-FFF2-40B4-BE49-F238E27FC236}">
                <a16:creationId xmlns:a16="http://schemas.microsoft.com/office/drawing/2014/main" id="{953CC948-9D77-46CF-ACEB-670A5D2388C7}"/>
              </a:ext>
            </a:extLst>
          </p:cNvPr>
          <p:cNvSpPr>
            <a:spLocks noGrp="1" noChangeArrowheads="1"/>
          </p:cNvSpPr>
          <p:nvPr>
            <p:ph type="title"/>
          </p:nvPr>
        </p:nvSpPr>
        <p:spPr>
          <a:xfrm>
            <a:off x="409575" y="199741"/>
            <a:ext cx="11377613" cy="1162050"/>
          </a:xfrm>
        </p:spPr>
        <p:txBody>
          <a:bodyPr/>
          <a:lstStyle/>
          <a:p>
            <a:pPr eaLnBrk="1" hangingPunct="1"/>
            <a:r>
              <a:rPr lang="en-US" altLang="en-US" dirty="0" err="1">
                <a:latin typeface="Verdana" panose="020B0604030504040204" pitchFamily="34" charset="0"/>
                <a:cs typeface="Verdana" panose="020B0604030504040204" pitchFamily="34" charset="0"/>
              </a:rPr>
              <a:t>Papierprototypen</a:t>
            </a:r>
            <a:r>
              <a:rPr lang="en-US" altLang="en-US" dirty="0">
                <a:latin typeface="Verdana" panose="020B0604030504040204" pitchFamily="34" charset="0"/>
                <a:cs typeface="Verdana" panose="020B0604030504040204" pitchFamily="34" charset="0"/>
              </a:rPr>
              <a:t> – </a:t>
            </a:r>
            <a:r>
              <a:rPr lang="en-US" altLang="en-US" dirty="0" err="1">
                <a:latin typeface="Verdana" panose="020B0604030504040204" pitchFamily="34" charset="0"/>
                <a:cs typeface="Verdana" panose="020B0604030504040204" pitchFamily="34" charset="0"/>
              </a:rPr>
              <a:t>Restaurantstatistik</a:t>
            </a:r>
            <a:endParaRPr lang="en-US" altLang="en-US" dirty="0">
              <a:latin typeface="Verdana" panose="020B0604030504040204" pitchFamily="34" charset="0"/>
              <a:cs typeface="Verdana" panose="020B0604030504040204" pitchFamily="34" charset="0"/>
            </a:endParaRPr>
          </a:p>
        </p:txBody>
      </p:sp>
      <p:sp>
        <p:nvSpPr>
          <p:cNvPr id="36868" name="Rectangle 6">
            <a:extLst>
              <a:ext uri="{FF2B5EF4-FFF2-40B4-BE49-F238E27FC236}">
                <a16:creationId xmlns:a16="http://schemas.microsoft.com/office/drawing/2014/main" id="{552060EB-B8B6-416C-9AB9-DEF6EA2404DA}"/>
              </a:ext>
            </a:extLst>
          </p:cNvPr>
          <p:cNvSpPr>
            <a:spLocks noChangeArrowheads="1"/>
          </p:cNvSpPr>
          <p:nvPr/>
        </p:nvSpPr>
        <p:spPr bwMode="auto">
          <a:xfrm>
            <a:off x="263525" y="688975"/>
            <a:ext cx="13412788" cy="46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sz="2000">
                <a:solidFill>
                  <a:schemeClr val="tx1"/>
                </a:solidFill>
                <a:latin typeface="Arial" panose="020B0604020202020204" pitchFamily="34" charset="0"/>
                <a:ea typeface="ＭＳ Ｐゴシック" panose="020B0600070205080204" pitchFamily="34" charset="-128"/>
              </a:defRPr>
            </a:lvl1pPr>
            <a:lvl2pPr marL="742950" indent="-285750">
              <a:defRPr sz="2000">
                <a:solidFill>
                  <a:schemeClr val="tx1"/>
                </a:solidFill>
                <a:latin typeface="Arial" panose="020B0604020202020204" pitchFamily="34" charset="0"/>
                <a:ea typeface="ＭＳ Ｐゴシック" panose="020B0600070205080204" pitchFamily="34" charset="-128"/>
              </a:defRPr>
            </a:lvl2pPr>
            <a:lvl3pPr marL="1143000" indent="-228600">
              <a:defRPr sz="2000">
                <a:solidFill>
                  <a:schemeClr val="tx1"/>
                </a:solidFill>
                <a:latin typeface="Arial" panose="020B0604020202020204" pitchFamily="34" charset="0"/>
                <a:ea typeface="ＭＳ Ｐゴシック" panose="020B0600070205080204" pitchFamily="34" charset="-128"/>
              </a:defRPr>
            </a:lvl3pPr>
            <a:lvl4pPr marL="1600200" indent="-228600">
              <a:defRPr sz="2000">
                <a:solidFill>
                  <a:schemeClr val="tx1"/>
                </a:solidFill>
                <a:latin typeface="Arial" panose="020B0604020202020204" pitchFamily="34" charset="0"/>
                <a:ea typeface="ＭＳ Ｐゴシック" panose="020B0600070205080204" pitchFamily="34" charset="-128"/>
              </a:defRPr>
            </a:lvl4pPr>
            <a:lvl5pPr marL="2057400" indent="-228600">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0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6" name="Textfeld 5">
            <a:extLst>
              <a:ext uri="{FF2B5EF4-FFF2-40B4-BE49-F238E27FC236}">
                <a16:creationId xmlns:a16="http://schemas.microsoft.com/office/drawing/2014/main" id="{E121A676-AC22-414D-9D0A-1A025767EDDB}"/>
              </a:ext>
            </a:extLst>
          </p:cNvPr>
          <p:cNvSpPr txBox="1"/>
          <p:nvPr/>
        </p:nvSpPr>
        <p:spPr>
          <a:xfrm>
            <a:off x="2297495" y="5253894"/>
            <a:ext cx="2341957" cy="249684"/>
          </a:xfrm>
          <a:prstGeom prst="rect">
            <a:avLst/>
          </a:prstGeom>
          <a:noFill/>
        </p:spPr>
        <p:txBody>
          <a:bodyPr wrap="square">
            <a:spAutoFit/>
          </a:bodyPr>
          <a:lstStyle/>
          <a:p>
            <a:pPr>
              <a:lnSpc>
                <a:spcPct val="107000"/>
              </a:lnSpc>
              <a:spcAft>
                <a:spcPts val="800"/>
              </a:spcAft>
            </a:pPr>
            <a:r>
              <a:rPr lang="de-DE" sz="1000" dirty="0">
                <a:effectLst/>
                <a:latin typeface="Calibri" panose="020F0502020204030204" pitchFamily="34" charset="0"/>
                <a:ea typeface="Calibri" panose="020F0502020204030204" pitchFamily="34" charset="0"/>
                <a:cs typeface="Calibri" panose="020F0502020204030204" pitchFamily="34" charset="0"/>
              </a:rPr>
              <a:t>Abbildung </a:t>
            </a:r>
            <a:r>
              <a:rPr lang="de-DE" sz="1000" dirty="0">
                <a:latin typeface="Calibri" panose="020F0502020204030204" pitchFamily="34" charset="0"/>
                <a:ea typeface="Calibri" panose="020F0502020204030204" pitchFamily="34" charset="0"/>
                <a:cs typeface="Calibri" panose="020F0502020204030204" pitchFamily="34" charset="0"/>
              </a:rPr>
              <a:t>1</a:t>
            </a:r>
            <a:r>
              <a:rPr lang="de-DE" sz="1000" dirty="0">
                <a:effectLst/>
                <a:latin typeface="Calibri" panose="020F0502020204030204" pitchFamily="34" charset="0"/>
                <a:ea typeface="Calibri" panose="020F0502020204030204" pitchFamily="34" charset="0"/>
                <a:cs typeface="Calibri" panose="020F0502020204030204" pitchFamily="34" charset="0"/>
              </a:rPr>
              <a:t>: Restaurantstatistik</a:t>
            </a:r>
            <a:endParaRPr lang="de-DE" sz="10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Grafik 7">
            <a:extLst>
              <a:ext uri="{FF2B5EF4-FFF2-40B4-BE49-F238E27FC236}">
                <a16:creationId xmlns:a16="http://schemas.microsoft.com/office/drawing/2014/main" id="{C118A750-E84C-4CF3-98AE-AC1B0EB7C58D}"/>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97495" y="1066109"/>
            <a:ext cx="5963635" cy="398153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el 1">
            <a:extLst>
              <a:ext uri="{FF2B5EF4-FFF2-40B4-BE49-F238E27FC236}">
                <a16:creationId xmlns:a16="http://schemas.microsoft.com/office/drawing/2014/main" id="{EAF0D156-E4E6-43DD-B8A2-CA827293EE86}"/>
              </a:ext>
            </a:extLst>
          </p:cNvPr>
          <p:cNvSpPr>
            <a:spLocks noGrp="1" noChangeArrowheads="1"/>
          </p:cNvSpPr>
          <p:nvPr>
            <p:ph type="title"/>
          </p:nvPr>
        </p:nvSpPr>
        <p:spPr>
          <a:xfrm>
            <a:off x="963613" y="4406900"/>
            <a:ext cx="10363200" cy="1362075"/>
          </a:xfrm>
        </p:spPr>
        <p:txBody>
          <a:bodyPr/>
          <a:lstStyle/>
          <a:p>
            <a:pPr eaLnBrk="1" hangingPunct="1"/>
            <a:r>
              <a:rPr lang="en-US" altLang="en-US">
                <a:latin typeface="Verdana" panose="020B0604030504040204" pitchFamily="34" charset="0"/>
                <a:cs typeface="Verdana" panose="020B0604030504040204" pitchFamily="34" charset="0"/>
              </a:rPr>
              <a:t>Qualitätssicherung</a:t>
            </a:r>
          </a:p>
        </p:txBody>
      </p:sp>
      <p:sp>
        <p:nvSpPr>
          <p:cNvPr id="44035" name="Textplatzhalter 2">
            <a:extLst>
              <a:ext uri="{FF2B5EF4-FFF2-40B4-BE49-F238E27FC236}">
                <a16:creationId xmlns:a16="http://schemas.microsoft.com/office/drawing/2014/main" id="{039F76E5-35AE-4A59-B709-FBA0130D69F0}"/>
              </a:ext>
            </a:extLst>
          </p:cNvPr>
          <p:cNvSpPr>
            <a:spLocks noGrp="1" noChangeArrowheads="1"/>
          </p:cNvSpPr>
          <p:nvPr>
            <p:ph type="body" idx="1"/>
          </p:nvPr>
        </p:nvSpPr>
        <p:spPr>
          <a:xfrm>
            <a:off x="963613" y="2906712"/>
            <a:ext cx="7772400" cy="1500188"/>
          </a:xfrm>
        </p:spPr>
        <p:txBody>
          <a:bodyPr/>
          <a:lstStyle/>
          <a:p>
            <a:pPr eaLnBrk="1" hangingPunct="1"/>
            <a:r>
              <a:rPr lang="en-US" altLang="en-US" dirty="0" err="1">
                <a:latin typeface="Verdana" panose="020B0604030504040204" pitchFamily="34" charset="0"/>
                <a:cs typeface="Verdana" panose="020B0604030504040204" pitchFamily="34" charset="0"/>
              </a:rPr>
              <a:t>Kapitel</a:t>
            </a:r>
            <a:r>
              <a:rPr lang="en-US" altLang="en-US" dirty="0">
                <a:latin typeface="Verdana" panose="020B0604030504040204" pitchFamily="34" charset="0"/>
                <a:cs typeface="Verdana" panose="020B0604030504040204" pitchFamily="34" charset="0"/>
              </a:rPr>
              <a:t> 1.2:</a:t>
            </a:r>
          </a:p>
        </p:txBody>
      </p:sp>
      <p:sp>
        <p:nvSpPr>
          <p:cNvPr id="44036" name="Foliennummernplatzhalter 6">
            <a:extLst>
              <a:ext uri="{FF2B5EF4-FFF2-40B4-BE49-F238E27FC236}">
                <a16:creationId xmlns:a16="http://schemas.microsoft.com/office/drawing/2014/main" id="{161F4447-2D3D-4176-A475-52FBB1FDE671}"/>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35766AE9-FB5C-463B-AEC9-396E2BD3B0F5}" type="slidenum">
              <a:rPr lang="de-DE" altLang="en-US" sz="1200" smtClean="0"/>
              <a:pPr>
                <a:spcBef>
                  <a:spcPct val="50000"/>
                </a:spcBef>
                <a:buClr>
                  <a:schemeClr val="tx2"/>
                </a:buClr>
                <a:buSzPct val="75000"/>
                <a:buFont typeface="Wingdings" panose="05000000000000000000" pitchFamily="2" charset="2"/>
                <a:buNone/>
              </a:pPr>
              <a:t>8</a:t>
            </a:fld>
            <a:endParaRPr lang="de-DE" altLang="en-US"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el 1">
            <a:extLst>
              <a:ext uri="{FF2B5EF4-FFF2-40B4-BE49-F238E27FC236}">
                <a16:creationId xmlns:a16="http://schemas.microsoft.com/office/drawing/2014/main" id="{0BAFFDF6-BBFD-4564-8B1C-3FBBFC1CB8FA}"/>
              </a:ext>
            </a:extLst>
          </p:cNvPr>
          <p:cNvSpPr>
            <a:spLocks noGrp="1" noChangeArrowheads="1"/>
          </p:cNvSpPr>
          <p:nvPr>
            <p:ph type="title"/>
          </p:nvPr>
        </p:nvSpPr>
        <p:spPr>
          <a:xfrm>
            <a:off x="406400" y="238125"/>
            <a:ext cx="11377613" cy="456467"/>
          </a:xfrm>
        </p:spPr>
        <p:txBody>
          <a:bodyPr/>
          <a:lstStyle/>
          <a:p>
            <a:pPr eaLnBrk="1" hangingPunct="1"/>
            <a:r>
              <a:rPr lang="de-DE" altLang="en-US" dirty="0">
                <a:latin typeface="Verdana" panose="020B0604030504040204" pitchFamily="34" charset="0"/>
                <a:cs typeface="Verdana" panose="020B0604030504040204" pitchFamily="34" charset="0"/>
              </a:rPr>
              <a:t>Testfälle und Protokolle der Testdurchführung</a:t>
            </a:r>
            <a:br>
              <a:rPr lang="de-DE" altLang="en-US" dirty="0">
                <a:latin typeface="Verdana" panose="020B0604030504040204" pitchFamily="34" charset="0"/>
                <a:cs typeface="Verdana" panose="020B0604030504040204" pitchFamily="34" charset="0"/>
              </a:rPr>
            </a:br>
            <a:r>
              <a:rPr lang="de-DE" altLang="en-US" sz="1400" dirty="0">
                <a:latin typeface="Verdana" panose="020B0604030504040204" pitchFamily="34" charset="0"/>
                <a:cs typeface="Verdana" panose="020B0604030504040204" pitchFamily="34" charset="0"/>
              </a:rPr>
              <a:t>Bestellstatistik anzeigen</a:t>
            </a:r>
            <a:endParaRPr lang="en-US" altLang="en-US" sz="1400" dirty="0">
              <a:latin typeface="Verdana" panose="020B0604030504040204" pitchFamily="34" charset="0"/>
              <a:cs typeface="Verdana" panose="020B0604030504040204" pitchFamily="34" charset="0"/>
            </a:endParaRPr>
          </a:p>
        </p:txBody>
      </p:sp>
      <p:sp>
        <p:nvSpPr>
          <p:cNvPr id="45059" name="Foliennummernplatzhalter 7">
            <a:extLst>
              <a:ext uri="{FF2B5EF4-FFF2-40B4-BE49-F238E27FC236}">
                <a16:creationId xmlns:a16="http://schemas.microsoft.com/office/drawing/2014/main" id="{9FC4269D-3676-473B-BCD9-E3367149C633}"/>
              </a:ext>
            </a:extLst>
          </p:cNvPr>
          <p:cNvSpPr>
            <a:spLocks noGrp="1"/>
          </p:cNvSpPr>
          <p:nvPr>
            <p:ph type="sldNum" sz="quarter" idx="13"/>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ct val="25000"/>
              </a:spcBef>
              <a:buClr>
                <a:srgbClr val="304090"/>
              </a:buClr>
              <a:buSzPct val="100000"/>
              <a:buFont typeface="Arial" panose="020B0604020202020204" pitchFamily="34" charset="0"/>
              <a:buChar char="•"/>
              <a:defRPr sz="2000">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1pPr>
            <a:lvl2pPr marL="37931725" indent="-37474525">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2pPr>
            <a:lvl3pPr marL="1079500"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3pPr>
            <a:lvl4pPr marL="1439863"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4pPr>
            <a:lvl5pPr marL="1798638" indent="-287338">
              <a:lnSpc>
                <a:spcPct val="90000"/>
              </a:lnSpc>
              <a:spcBef>
                <a:spcPct val="25000"/>
              </a:spcBef>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5pPr>
            <a:lvl6pPr marL="22558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6pPr>
            <a:lvl7pPr marL="27130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7pPr>
            <a:lvl8pPr marL="31702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8pPr>
            <a:lvl9pPr marL="3627438" indent="-287338" eaLnBrk="0" fontAlgn="base" hangingPunct="0">
              <a:lnSpc>
                <a:spcPct val="90000"/>
              </a:lnSpc>
              <a:spcBef>
                <a:spcPct val="25000"/>
              </a:spcBef>
              <a:spcAft>
                <a:spcPct val="0"/>
              </a:spcAft>
              <a:buClr>
                <a:srgbClr val="304090"/>
              </a:buClr>
              <a:buSzPct val="100000"/>
              <a:buFont typeface="Arial" panose="020B0604020202020204" pitchFamily="34" charset="0"/>
              <a:buChar char="•"/>
              <a:defRPr>
                <a:solidFill>
                  <a:schemeClr val="tx1"/>
                </a:solidFill>
                <a:latin typeface="Verdana" panose="020B0604030504040204" pitchFamily="34" charset="0"/>
                <a:ea typeface="ＭＳ Ｐゴシック" panose="020B0600070205080204" pitchFamily="34" charset="-128"/>
                <a:cs typeface="Verdana" panose="020B0604030504040204" pitchFamily="34" charset="0"/>
              </a:defRPr>
            </a:lvl9pPr>
          </a:lstStyle>
          <a:p>
            <a:pPr>
              <a:spcBef>
                <a:spcPct val="50000"/>
              </a:spcBef>
              <a:buClr>
                <a:schemeClr val="tx2"/>
              </a:buClr>
              <a:buSzPct val="75000"/>
              <a:buFont typeface="Wingdings" panose="05000000000000000000" pitchFamily="2" charset="2"/>
              <a:buNone/>
            </a:pPr>
            <a:fld id="{C6C598F0-CBDD-401A-977F-20587AD26B4E}" type="slidenum">
              <a:rPr lang="de-DE" altLang="en-US" sz="1200" smtClean="0"/>
              <a:pPr>
                <a:spcBef>
                  <a:spcPct val="50000"/>
                </a:spcBef>
                <a:buClr>
                  <a:schemeClr val="tx2"/>
                </a:buClr>
                <a:buSzPct val="75000"/>
                <a:buFont typeface="Wingdings" panose="05000000000000000000" pitchFamily="2" charset="2"/>
                <a:buNone/>
              </a:pPr>
              <a:t>9</a:t>
            </a:fld>
            <a:endParaRPr lang="de-DE" altLang="en-US" sz="1200"/>
          </a:p>
        </p:txBody>
      </p:sp>
      <p:graphicFrame>
        <p:nvGraphicFramePr>
          <p:cNvPr id="3" name="Tabelle 2">
            <a:extLst>
              <a:ext uri="{FF2B5EF4-FFF2-40B4-BE49-F238E27FC236}">
                <a16:creationId xmlns:a16="http://schemas.microsoft.com/office/drawing/2014/main" id="{63215753-3B4A-45FA-8256-94A716C1B072}"/>
              </a:ext>
            </a:extLst>
          </p:cNvPr>
          <p:cNvGraphicFramePr>
            <a:graphicFrameLocks noGrp="1"/>
          </p:cNvGraphicFramePr>
          <p:nvPr>
            <p:extLst>
              <p:ext uri="{D42A27DB-BD31-4B8C-83A1-F6EECF244321}">
                <p14:modId xmlns:p14="http://schemas.microsoft.com/office/powerpoint/2010/main" val="1151457348"/>
              </p:ext>
            </p:extLst>
          </p:nvPr>
        </p:nvGraphicFramePr>
        <p:xfrm>
          <a:off x="2890043" y="1282921"/>
          <a:ext cx="6410325" cy="4292157"/>
        </p:xfrm>
        <a:graphic>
          <a:graphicData uri="http://schemas.openxmlformats.org/drawingml/2006/table">
            <a:tbl>
              <a:tblPr>
                <a:tableStyleId>{5C22544A-7EE6-4342-B048-85BDC9FD1C3A}</a:tableStyleId>
              </a:tblPr>
              <a:tblGrid>
                <a:gridCol w="1072515">
                  <a:extLst>
                    <a:ext uri="{9D8B030D-6E8A-4147-A177-3AD203B41FA5}">
                      <a16:colId xmlns:a16="http://schemas.microsoft.com/office/drawing/2014/main" val="4179532934"/>
                    </a:ext>
                  </a:extLst>
                </a:gridCol>
                <a:gridCol w="1680845">
                  <a:extLst>
                    <a:ext uri="{9D8B030D-6E8A-4147-A177-3AD203B41FA5}">
                      <a16:colId xmlns:a16="http://schemas.microsoft.com/office/drawing/2014/main" val="3189102557"/>
                    </a:ext>
                  </a:extLst>
                </a:gridCol>
                <a:gridCol w="3115310">
                  <a:extLst>
                    <a:ext uri="{9D8B030D-6E8A-4147-A177-3AD203B41FA5}">
                      <a16:colId xmlns:a16="http://schemas.microsoft.com/office/drawing/2014/main" val="79307893"/>
                    </a:ext>
                  </a:extLst>
                </a:gridCol>
                <a:gridCol w="541655">
                  <a:extLst>
                    <a:ext uri="{9D8B030D-6E8A-4147-A177-3AD203B41FA5}">
                      <a16:colId xmlns:a16="http://schemas.microsoft.com/office/drawing/2014/main" val="2716497557"/>
                    </a:ext>
                  </a:extLst>
                </a:gridCol>
              </a:tblGrid>
              <a:tr h="159385">
                <a:tc>
                  <a:txBody>
                    <a:bodyPr/>
                    <a:lstStyle/>
                    <a:p>
                      <a:pPr>
                        <a:lnSpc>
                          <a:spcPct val="107000"/>
                        </a:lnSpc>
                        <a:spcAft>
                          <a:spcPts val="800"/>
                        </a:spcAft>
                      </a:pPr>
                      <a:r>
                        <a:rPr lang="de-DE" sz="1100">
                          <a:effectLst/>
                        </a:rPr>
                        <a:t>Datum</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3">
                  <a:txBody>
                    <a:bodyPr/>
                    <a:lstStyle/>
                    <a:p>
                      <a:pPr>
                        <a:lnSpc>
                          <a:spcPct val="107000"/>
                        </a:lnSpc>
                        <a:spcAft>
                          <a:spcPts val="800"/>
                        </a:spcAft>
                      </a:pPr>
                      <a:r>
                        <a:rPr lang="de-DE" sz="1100">
                          <a:effectLst/>
                        </a:rPr>
                        <a:t>31.01.2022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839184632"/>
                  </a:ext>
                </a:extLst>
              </a:tr>
              <a:tr h="167005">
                <a:tc>
                  <a:txBody>
                    <a:bodyPr/>
                    <a:lstStyle/>
                    <a:p>
                      <a:pPr>
                        <a:lnSpc>
                          <a:spcPct val="107000"/>
                        </a:lnSpc>
                        <a:spcAft>
                          <a:spcPts val="800"/>
                        </a:spcAft>
                      </a:pPr>
                      <a:r>
                        <a:rPr lang="de-DE" sz="1100">
                          <a:effectLst/>
                        </a:rPr>
                        <a:t>Tester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3">
                  <a:txBody>
                    <a:bodyPr/>
                    <a:lstStyle/>
                    <a:p>
                      <a:pPr>
                        <a:lnSpc>
                          <a:spcPct val="107000"/>
                        </a:lnSpc>
                        <a:spcAft>
                          <a:spcPts val="800"/>
                        </a:spcAft>
                      </a:pPr>
                      <a:r>
                        <a:rPr lang="de-DE" sz="1100">
                          <a:effectLst/>
                        </a:rPr>
                        <a:t>Leon Gashi</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04288550"/>
                  </a:ext>
                </a:extLst>
              </a:tr>
              <a:tr h="254000">
                <a:tc>
                  <a:txBody>
                    <a:bodyPr/>
                    <a:lstStyle/>
                    <a:p>
                      <a:pPr>
                        <a:lnSpc>
                          <a:spcPct val="107000"/>
                        </a:lnSpc>
                        <a:spcAft>
                          <a:spcPts val="800"/>
                        </a:spcAft>
                      </a:pPr>
                      <a:r>
                        <a:rPr lang="de-DE" sz="1100">
                          <a:effectLst/>
                        </a:rPr>
                        <a:t>SW-Version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3">
                  <a:txBody>
                    <a:bodyPr/>
                    <a:lstStyle/>
                    <a:p>
                      <a:pPr>
                        <a:lnSpc>
                          <a:spcPct val="107000"/>
                        </a:lnSpc>
                        <a:spcAft>
                          <a:spcPts val="800"/>
                        </a:spcAft>
                      </a:pPr>
                      <a:r>
                        <a:rPr lang="de-DE" sz="1100">
                          <a:effectLst/>
                        </a:rPr>
                        <a:t>V 0.1.2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725326152"/>
                  </a:ext>
                </a:extLst>
              </a:tr>
              <a:tr h="233045">
                <a:tc>
                  <a:txBody>
                    <a:bodyPr/>
                    <a:lstStyle/>
                    <a:p>
                      <a:pPr>
                        <a:lnSpc>
                          <a:spcPct val="107000"/>
                        </a:lnSpc>
                        <a:spcAft>
                          <a:spcPts val="800"/>
                        </a:spcAft>
                      </a:pPr>
                      <a:r>
                        <a:rPr lang="de-DE" sz="1100">
                          <a:effectLst/>
                        </a:rPr>
                        <a:t>Vorbedin-gung(en)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3">
                  <a:txBody>
                    <a:bodyPr/>
                    <a:lstStyle/>
                    <a:p>
                      <a:pPr>
                        <a:lnSpc>
                          <a:spcPct val="107000"/>
                        </a:lnSpc>
                        <a:spcAft>
                          <a:spcPts val="800"/>
                        </a:spcAft>
                      </a:pPr>
                      <a:r>
                        <a:rPr lang="de-DE" sz="1100">
                          <a:effectLst/>
                        </a:rPr>
                        <a:t>Der Restaurantbesitzer „Restaurant Besitzer“ hat sich erfolgreich im System eingeloggt und befindet sich auf der Startseite. Es müssen vorher 10 Bestellungen durchgeführt werden.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1313194657"/>
                  </a:ext>
                </a:extLst>
              </a:tr>
              <a:tr h="156210">
                <a:tc>
                  <a:txBody>
                    <a:bodyPr/>
                    <a:lstStyle/>
                    <a:p>
                      <a:pPr>
                        <a:lnSpc>
                          <a:spcPct val="107000"/>
                        </a:lnSpc>
                        <a:spcAft>
                          <a:spcPts val="800"/>
                        </a:spcAft>
                      </a:pPr>
                      <a:r>
                        <a:rPr lang="de-DE" sz="1100">
                          <a:effectLst/>
                        </a:rPr>
                        <a:t>Schritt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Aktion (User)</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Erwartete Reaktion (System)</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 / X</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extLst>
                  <a:ext uri="{0D108BD9-81ED-4DB2-BD59-A6C34878D82A}">
                    <a16:rowId xmlns:a16="http://schemas.microsoft.com/office/drawing/2014/main" val="1357592539"/>
                  </a:ext>
                </a:extLst>
              </a:tr>
              <a:tr h="683895">
                <a:tc>
                  <a:txBody>
                    <a:bodyPr/>
                    <a:lstStyle/>
                    <a:p>
                      <a:pPr>
                        <a:lnSpc>
                          <a:spcPct val="107000"/>
                        </a:lnSpc>
                        <a:spcAft>
                          <a:spcPts val="800"/>
                        </a:spcAft>
                      </a:pPr>
                      <a:r>
                        <a:rPr lang="de-DE" sz="1100">
                          <a:effectLst/>
                        </a:rPr>
                        <a:t>1</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Der Benutzer wählt den Button „Bewertungen“ an.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Eine Liste mit den Bewertungen zum Restaurant wird aufgelistet.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extLst>
                  <a:ext uri="{0D108BD9-81ED-4DB2-BD59-A6C34878D82A}">
                    <a16:rowId xmlns:a16="http://schemas.microsoft.com/office/drawing/2014/main" val="2048604217"/>
                  </a:ext>
                </a:extLst>
              </a:tr>
              <a:tr h="661035">
                <a:tc>
                  <a:txBody>
                    <a:bodyPr/>
                    <a:lstStyle/>
                    <a:p>
                      <a:pPr>
                        <a:lnSpc>
                          <a:spcPct val="107000"/>
                        </a:lnSpc>
                        <a:spcAft>
                          <a:spcPts val="800"/>
                        </a:spcAft>
                      </a:pPr>
                      <a:r>
                        <a:rPr lang="en-GB" sz="1100">
                          <a:effectLst/>
                        </a:rPr>
                        <a:t>2</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Der Benutzer wählt den Button „Statistik“ an.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Der Benutzer wird auf die Seite für „Bestellstatistik“ weitergeleitet.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extLst>
                  <a:ext uri="{0D108BD9-81ED-4DB2-BD59-A6C34878D82A}">
                    <a16:rowId xmlns:a16="http://schemas.microsoft.com/office/drawing/2014/main" val="24811018"/>
                  </a:ext>
                </a:extLst>
              </a:tr>
              <a:tr h="661035">
                <a:tc>
                  <a:txBody>
                    <a:bodyPr/>
                    <a:lstStyle/>
                    <a:p>
                      <a:pPr>
                        <a:lnSpc>
                          <a:spcPct val="107000"/>
                        </a:lnSpc>
                        <a:spcAft>
                          <a:spcPts val="800"/>
                        </a:spcAft>
                      </a:pPr>
                      <a:r>
                        <a:rPr lang="en-GB" sz="1100">
                          <a:effectLst/>
                        </a:rPr>
                        <a:t>3</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Der Benutzer wählt den Button „Messen“ bei 1 Tag an.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Ein Kreisdiagramm wird angezeigt mit den Namen und der Anzahl der verschiedenen Bestellungen, die an einem Tag getätigt wurden.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a:txBody>
                    <a:bodyPr/>
                    <a:lstStyle/>
                    <a:p>
                      <a:pPr>
                        <a:lnSpc>
                          <a:spcPct val="107000"/>
                        </a:lnSpc>
                        <a:spcAft>
                          <a:spcPts val="800"/>
                        </a:spcAft>
                      </a:pPr>
                      <a:r>
                        <a:rPr lang="de-DE" sz="1100">
                          <a:effectLst/>
                        </a:rPr>
                        <a: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extLst>
                  <a:ext uri="{0D108BD9-81ED-4DB2-BD59-A6C34878D82A}">
                    <a16:rowId xmlns:a16="http://schemas.microsoft.com/office/drawing/2014/main" val="1640408976"/>
                  </a:ext>
                </a:extLst>
              </a:tr>
              <a:tr h="262890">
                <a:tc>
                  <a:txBody>
                    <a:bodyPr/>
                    <a:lstStyle/>
                    <a:p>
                      <a:pPr>
                        <a:lnSpc>
                          <a:spcPct val="107000"/>
                        </a:lnSpc>
                        <a:spcAft>
                          <a:spcPts val="800"/>
                        </a:spcAft>
                      </a:pPr>
                      <a:r>
                        <a:rPr lang="de-DE" sz="1100">
                          <a:effectLst/>
                        </a:rPr>
                        <a:t>Nachbe-dingung(en)</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2">
                  <a:txBody>
                    <a:bodyPr/>
                    <a:lstStyle/>
                    <a:p>
                      <a:pPr>
                        <a:lnSpc>
                          <a:spcPct val="107000"/>
                        </a:lnSpc>
                        <a:spcAft>
                          <a:spcPts val="800"/>
                        </a:spcAft>
                      </a:pPr>
                      <a:r>
                        <a:rPr lang="de-DE" sz="1100">
                          <a:effectLst/>
                        </a:rPr>
                        <a:t>Die Statistik für die Bestellungen wurde erfolgreich berechnet.</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a:txBody>
                    <a:bodyPr/>
                    <a:lstStyle/>
                    <a:p>
                      <a:pPr>
                        <a:lnSpc>
                          <a:spcPct val="107000"/>
                        </a:lnSpc>
                      </a:pPr>
                      <a:endParaRPr lang="de-DE" sz="1100">
                        <a:effectLst/>
                        <a:latin typeface="Calibri" panose="020F0502020204030204" pitchFamily="34" charset="0"/>
                        <a:cs typeface="Times New Roman" panose="02020603050405020304" pitchFamily="18" charset="0"/>
                      </a:endParaRPr>
                    </a:p>
                  </a:txBody>
                  <a:tcPr marL="90170" marR="90170" marT="17780" marB="17780" anchor="ctr"/>
                </a:tc>
                <a:extLst>
                  <a:ext uri="{0D108BD9-81ED-4DB2-BD59-A6C34878D82A}">
                    <a16:rowId xmlns:a16="http://schemas.microsoft.com/office/drawing/2014/main" val="4242681012"/>
                  </a:ext>
                </a:extLst>
              </a:tr>
              <a:tr h="200025">
                <a:tc>
                  <a:txBody>
                    <a:bodyPr/>
                    <a:lstStyle/>
                    <a:p>
                      <a:pPr>
                        <a:lnSpc>
                          <a:spcPct val="107000"/>
                        </a:lnSpc>
                        <a:spcAft>
                          <a:spcPts val="800"/>
                        </a:spcAft>
                      </a:pPr>
                      <a:r>
                        <a:rPr lang="de-DE" sz="1100">
                          <a:effectLst/>
                        </a:rPr>
                        <a:t>Testurteil</a:t>
                      </a:r>
                      <a:endParaRPr lang="de-DE" sz="110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gridSpan="3">
                  <a:txBody>
                    <a:bodyPr/>
                    <a:lstStyle/>
                    <a:p>
                      <a:pPr>
                        <a:lnSpc>
                          <a:spcPct val="107000"/>
                        </a:lnSpc>
                        <a:spcAft>
                          <a:spcPts val="800"/>
                        </a:spcAft>
                      </a:pPr>
                      <a:r>
                        <a:rPr lang="de-DE" sz="1100" dirty="0">
                          <a:effectLst/>
                        </a:rPr>
                        <a:t>Test bestanden.</a:t>
                      </a:r>
                      <a:endParaRPr lang="de-D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0170" marR="90170" marT="17780" marB="17780" anchor="ctr"/>
                </a:tc>
                <a:tc hMerge="1">
                  <a:txBody>
                    <a:bodyPr/>
                    <a:lstStyle/>
                    <a:p>
                      <a:endParaRPr lang="de-DE"/>
                    </a:p>
                  </a:txBody>
                  <a:tcPr/>
                </a:tc>
                <a:tc hMerge="1">
                  <a:txBody>
                    <a:bodyPr/>
                    <a:lstStyle/>
                    <a:p>
                      <a:endParaRPr lang="de-DE"/>
                    </a:p>
                  </a:txBody>
                  <a:tcPr/>
                </a:tc>
                <a:extLst>
                  <a:ext uri="{0D108BD9-81ED-4DB2-BD59-A6C34878D82A}">
                    <a16:rowId xmlns:a16="http://schemas.microsoft.com/office/drawing/2014/main" val="2843847227"/>
                  </a:ext>
                </a:extLst>
              </a:tr>
            </a:tbl>
          </a:graphicData>
        </a:graphic>
      </p:graphicFrame>
    </p:spTree>
  </p:cSld>
  <p:clrMapOvr>
    <a:masterClrMapping/>
  </p:clrMapOvr>
</p:sld>
</file>

<file path=ppt/theme/theme1.xml><?xml version="1.0" encoding="utf-8"?>
<a:theme xmlns:a="http://schemas.openxmlformats.org/drawingml/2006/main" name="PALUNO_PPT_Master_draft-2010-05-28">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Thaumas">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rtlCol="0"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sz="2000" b="0" i="0" u="none" strike="noStrike" cap="none" normalizeH="0" baseline="0">
            <a:ln>
              <a:noFill/>
            </a:ln>
            <a:solidFill>
              <a:schemeClr val="tx1"/>
            </a:solidFill>
            <a:effectLst/>
            <a:latin typeface="Arial"/>
            <a:cs typeface="Arial"/>
          </a:defRPr>
        </a:defPPr>
      </a:lstStyle>
    </a:spDef>
    <a:lnDef>
      <a:spPr bwMode="auto">
        <a:xfrm>
          <a:off x="0" y="0"/>
          <a:ext cx="1" cy="1"/>
        </a:xfrm>
        <a:custGeom>
          <a:avLst/>
          <a:gdLst/>
          <a:ahLst/>
          <a:cxnLst/>
          <a:rect l="0" t="0" r="0" b="0"/>
          <a:pathLst/>
        </a:custGeom>
        <a:solidFill>
          <a:schemeClr val="bg2"/>
        </a:solidFill>
        <a:ln w="12700"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220663" marR="0" indent="-220663" algn="l" defTabSz="914400" rtl="0" eaLnBrk="1" fontAlgn="base" latinLnBrk="0" hangingPunct="1">
          <a:lnSpc>
            <a:spcPct val="90000"/>
          </a:lnSpc>
          <a:spcBef>
            <a:spcPct val="50000"/>
          </a:spcBef>
          <a:spcAft>
            <a:spcPct val="0"/>
          </a:spcAft>
          <a:buClr>
            <a:schemeClr val="tx2"/>
          </a:buClr>
          <a:buSzPct val="75000"/>
          <a:buFont typeface="Wingdings" charset="2"/>
          <a:buNone/>
          <a:tabLst/>
          <a:defRPr kumimoji="0" lang="de-DE" sz="2000" b="0" i="0" u="none" strike="noStrike" cap="none" normalizeH="0" baseline="0">
            <a:ln>
              <a:noFill/>
            </a:ln>
            <a:solidFill>
              <a:schemeClr val="tx1"/>
            </a:solidFill>
            <a:effectLst/>
            <a:latin typeface="Arial" pitchFamily="2" charset="0"/>
          </a:defRPr>
        </a:defPPr>
      </a:lstStyle>
    </a:lnDef>
    <a:txDef>
      <a:spPr>
        <a:noFill/>
      </a:spPr>
      <a:bodyPr wrap="square" rtlCol="0">
        <a:spAutoFit/>
      </a:bodyPr>
      <a:lstStyle>
        <a:defPPr algn="l">
          <a:defRPr sz="1200" baseline="0" dirty="0" smtClean="0">
            <a:latin typeface="+mj-lt"/>
          </a:defRPr>
        </a:defPPr>
      </a:lstStyle>
    </a:txDef>
  </a:objectDefaults>
  <a:extraClrSchemeLst>
    <a:extraClrScheme>
      <a:clrScheme name="Gerlingwache">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Design">
  <a:themeElements>
    <a:clrScheme name="Paluno">
      <a:dk1>
        <a:srgbClr val="000000"/>
      </a:dk1>
      <a:lt1>
        <a:srgbClr val="FFFFFF"/>
      </a:lt1>
      <a:dk2>
        <a:srgbClr val="000099"/>
      </a:dk2>
      <a:lt2>
        <a:srgbClr val="808080"/>
      </a:lt2>
      <a:accent1>
        <a:srgbClr val="8181FF"/>
      </a:accent1>
      <a:accent2>
        <a:srgbClr val="CC0000"/>
      </a:accent2>
      <a:accent3>
        <a:srgbClr val="FFFFFF"/>
      </a:accent3>
      <a:accent4>
        <a:srgbClr val="000000"/>
      </a:accent4>
      <a:accent5>
        <a:srgbClr val="C1C1FF"/>
      </a:accent5>
      <a:accent6>
        <a:srgbClr val="B90000"/>
      </a:accent6>
      <a:hlink>
        <a:srgbClr val="142857"/>
      </a:hlink>
      <a:folHlink>
        <a:srgbClr val="142857"/>
      </a:folHlink>
    </a:clrScheme>
    <a:fontScheme name="Paluno">
      <a:majorFont>
        <a:latin typeface="Bell Gothic"/>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502</Words>
  <Application>Microsoft Office PowerPoint</Application>
  <PresentationFormat>Breitbild</PresentationFormat>
  <Paragraphs>115</Paragraphs>
  <Slides>13</Slides>
  <Notes>2</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13</vt:i4>
      </vt:variant>
    </vt:vector>
  </HeadingPairs>
  <TitlesOfParts>
    <vt:vector size="19" baseType="lpstr">
      <vt:lpstr>Arial</vt:lpstr>
      <vt:lpstr>Calibri</vt:lpstr>
      <vt:lpstr>Lucida Grande</vt:lpstr>
      <vt:lpstr>Verdana</vt:lpstr>
      <vt:lpstr>Wingdings</vt:lpstr>
      <vt:lpstr>PALUNO_PPT_Master_draft-2010-05-28</vt:lpstr>
      <vt:lpstr>Supreme Eating Program </vt:lpstr>
      <vt:lpstr>Agenda</vt:lpstr>
      <vt:lpstr>1. Statistik</vt:lpstr>
      <vt:lpstr>Anforderungsanalyse</vt:lpstr>
      <vt:lpstr>User Stories</vt:lpstr>
      <vt:lpstr>bMSC – Statistik</vt:lpstr>
      <vt:lpstr>Papierprototypen – Restaurantstatistik</vt:lpstr>
      <vt:lpstr>Qualitätssicherung</vt:lpstr>
      <vt:lpstr>Testfälle und Protokolle der Testdurchführung Bestellstatistik anzeigen</vt:lpstr>
      <vt:lpstr>Architekturentwurf</vt:lpstr>
      <vt:lpstr>UML-Klassendiagramm (Front-End)</vt:lpstr>
      <vt:lpstr>UML-Klassendiagramm (Back-End)</vt:lpstr>
      <vt:lpstr>Vielen Dank für Ihre Aufmerksamkeit! </vt:lpstr>
    </vt:vector>
  </TitlesOfParts>
  <Company>adesso AG</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paluno Folienmaster mit zweizeiligem Titel</dc:title>
  <dc:creator>Matthias Book</dc:creator>
  <cp:lastModifiedBy>Alexandra Klein</cp:lastModifiedBy>
  <cp:revision>129</cp:revision>
  <cp:lastPrinted>2008-10-06T12:12:35Z</cp:lastPrinted>
  <dcterms:created xsi:type="dcterms:W3CDTF">2010-06-08T06:51:57Z</dcterms:created>
  <dcterms:modified xsi:type="dcterms:W3CDTF">2022-01-27T11:33:17Z</dcterms:modified>
</cp:coreProperties>
</file>